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61" r:id="rId5"/>
    <p:sldId id="271" r:id="rId6"/>
    <p:sldId id="262" r:id="rId7"/>
    <p:sldId id="268" r:id="rId8"/>
    <p:sldId id="276" r:id="rId9"/>
    <p:sldId id="277" r:id="rId10"/>
    <p:sldId id="278" r:id="rId11"/>
    <p:sldId id="270" r:id="rId12"/>
    <p:sldId id="275" r:id="rId13"/>
    <p:sldId id="319" r:id="rId14"/>
    <p:sldId id="320" r:id="rId15"/>
    <p:sldId id="279" r:id="rId16"/>
    <p:sldId id="288" r:id="rId17"/>
    <p:sldId id="289" r:id="rId18"/>
    <p:sldId id="290" r:id="rId19"/>
    <p:sldId id="280" r:id="rId20"/>
    <p:sldId id="291" r:id="rId21"/>
    <p:sldId id="292" r:id="rId22"/>
    <p:sldId id="281" r:id="rId23"/>
    <p:sldId id="293" r:id="rId24"/>
    <p:sldId id="294" r:id="rId25"/>
    <p:sldId id="295" r:id="rId26"/>
    <p:sldId id="282" r:id="rId27"/>
    <p:sldId id="296" r:id="rId28"/>
    <p:sldId id="297" r:id="rId29"/>
    <p:sldId id="298" r:id="rId30"/>
    <p:sldId id="300" r:id="rId31"/>
    <p:sldId id="299" r:id="rId32"/>
    <p:sldId id="283" r:id="rId33"/>
    <p:sldId id="301" r:id="rId34"/>
    <p:sldId id="302" r:id="rId35"/>
    <p:sldId id="284" r:id="rId36"/>
    <p:sldId id="286" r:id="rId37"/>
    <p:sldId id="303" r:id="rId38"/>
    <p:sldId id="304" r:id="rId39"/>
    <p:sldId id="285" r:id="rId40"/>
    <p:sldId id="287" r:id="rId41"/>
    <p:sldId id="305" r:id="rId42"/>
    <p:sldId id="306" r:id="rId43"/>
    <p:sldId id="307" r:id="rId44"/>
    <p:sldId id="308" r:id="rId45"/>
    <p:sldId id="309" r:id="rId46"/>
    <p:sldId id="310" r:id="rId47"/>
    <p:sldId id="311" r:id="rId48"/>
    <p:sldId id="312" r:id="rId49"/>
    <p:sldId id="313" r:id="rId50"/>
    <p:sldId id="314" r:id="rId51"/>
    <p:sldId id="323" r:id="rId52"/>
    <p:sldId id="324" r:id="rId53"/>
    <p:sldId id="325" r:id="rId54"/>
    <p:sldId id="322" r:id="rId55"/>
    <p:sldId id="318"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01639"/>
    <a:srgbClr val="FBC936"/>
    <a:srgbClr val="98EC32"/>
    <a:srgbClr val="FC48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18" autoAdjust="0"/>
    <p:restoredTop sz="94660"/>
  </p:normalViewPr>
  <p:slideViewPr>
    <p:cSldViewPr snapToGrid="0">
      <p:cViewPr varScale="1">
        <p:scale>
          <a:sx n="72" d="100"/>
          <a:sy n="72" d="100"/>
        </p:scale>
        <p:origin x="696"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7367F-FABC-49CB-92B3-C6492CB0A5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CB1406-3A18-4713-B3FF-E6F2361C8F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45EE29-4AE7-4D15-B5CF-D4AC6414DC22}"/>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a:extLst>
              <a:ext uri="{FF2B5EF4-FFF2-40B4-BE49-F238E27FC236}">
                <a16:creationId xmlns:a16="http://schemas.microsoft.com/office/drawing/2014/main" id="{5EAC0115-51D4-43D8-8CED-44FA8F23101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3789C6-411C-4207-9403-ECE886DC1133}"/>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936128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A5B94-A144-48BB-B068-D26BAC695C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FEEF-DE64-4165-BD34-74884087CA9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F35E32-5340-4783-AE9F-EF7BCB3A56B6}"/>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a:extLst>
              <a:ext uri="{FF2B5EF4-FFF2-40B4-BE49-F238E27FC236}">
                <a16:creationId xmlns:a16="http://schemas.microsoft.com/office/drawing/2014/main" id="{E62D5290-0376-44DC-BCCC-266E8B6A91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EBCA5C-FC58-4D6D-8C9E-A6B429539EFD}"/>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42581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8CB63-2063-4AC8-8BD0-C270DC45B87C}"/>
              </a:ext>
            </a:extLst>
          </p:cNvPr>
          <p:cNvSpPr>
            <a:spLocks noGrp="1"/>
          </p:cNvSpPr>
          <p:nvPr>
            <p:ph type="title"/>
          </p:nvPr>
        </p:nvSpPr>
        <p:spPr>
          <a:xfrm>
            <a:off x="831851" y="1709766"/>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201FD9-3D94-452D-906D-6C4B830A784B}"/>
              </a:ext>
            </a:extLst>
          </p:cNvPr>
          <p:cNvSpPr>
            <a:spLocks noGrp="1"/>
          </p:cNvSpPr>
          <p:nvPr>
            <p:ph type="body" idx="1"/>
          </p:nvPr>
        </p:nvSpPr>
        <p:spPr>
          <a:xfrm>
            <a:off x="831851" y="458949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902724A-94E3-4F84-842E-F2F8E21F480F}"/>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a:extLst>
              <a:ext uri="{FF2B5EF4-FFF2-40B4-BE49-F238E27FC236}">
                <a16:creationId xmlns:a16="http://schemas.microsoft.com/office/drawing/2014/main" id="{7D9639F2-EBBF-46AF-9B5C-5FA809F062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4A2A8B-9192-46D0-9DDE-DC9996834A3D}"/>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44380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18B81-851E-4A21-8C01-E91F80E766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32C433-BF9C-4AC4-9620-54ACD23385B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29AA94-6AAE-47D2-B3FE-787DC0C430F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CC2702-8D7E-4996-80EF-CFCA9A2092A5}"/>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a:extLst>
              <a:ext uri="{FF2B5EF4-FFF2-40B4-BE49-F238E27FC236}">
                <a16:creationId xmlns:a16="http://schemas.microsoft.com/office/drawing/2014/main" id="{E46F046D-B0D5-412A-BB84-B4BF1A7BEFB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30C3CC1-0833-4F37-BEF8-006A0B2797A0}"/>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35392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B961F-44A3-4B59-869F-26C55EBB8C95}"/>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81213F-6C82-404F-AB4F-E6A74368C39D}"/>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910CC01-0B4E-4EFA-826D-54FFAB61B4AB}"/>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A1A44D-C32C-4983-8B2C-00B58AFAA167}"/>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A891637-1893-408D-8FAE-00BAE6803918}"/>
              </a:ext>
            </a:extLst>
          </p:cNvPr>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6B9A72-CF29-4250-BFE4-71A840E47A0C}"/>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8" name="Footer Placeholder 7">
            <a:extLst>
              <a:ext uri="{FF2B5EF4-FFF2-40B4-BE49-F238E27FC236}">
                <a16:creationId xmlns:a16="http://schemas.microsoft.com/office/drawing/2014/main" id="{798DB5E9-7CA3-4634-B197-C9A34801190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ABE162A-7D05-4686-A7A4-3D944817C8EC}"/>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494900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4AAB-5364-4C79-8D9B-21C7B9DB59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97319B-03D0-458E-83B4-FEE03143EC13}"/>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4" name="Footer Placeholder 3">
            <a:extLst>
              <a:ext uri="{FF2B5EF4-FFF2-40B4-BE49-F238E27FC236}">
                <a16:creationId xmlns:a16="http://schemas.microsoft.com/office/drawing/2014/main" id="{D085831D-DA04-4B43-ACD8-D61CE256356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7273F14-93B8-498B-93F8-D27AEA7ED724}"/>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909068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3B482A-55A9-4539-9FA9-35426A9127FC}"/>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3" name="Footer Placeholder 2">
            <a:extLst>
              <a:ext uri="{FF2B5EF4-FFF2-40B4-BE49-F238E27FC236}">
                <a16:creationId xmlns:a16="http://schemas.microsoft.com/office/drawing/2014/main" id="{AF63B274-BDF0-40BE-99A5-A076BD3D677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50D4423-7C6F-4DBB-85A4-8FC4D76F5764}"/>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709107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5B41D-472F-4BFB-9F78-2651BB4DB2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F01FDA-6F74-45AA-8027-D56B046C372E}"/>
              </a:ext>
            </a:extLst>
          </p:cNvPr>
          <p:cNvSpPr>
            <a:spLocks noGrp="1"/>
          </p:cNvSpPr>
          <p:nvPr>
            <p:ph idx="1"/>
          </p:nvPr>
        </p:nvSpPr>
        <p:spPr>
          <a:xfrm>
            <a:off x="5183188" y="98745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01B1D2-8DD2-4422-994C-A7211E5573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4ED5A0C-133B-4D1B-BEE2-4268139E46B7}"/>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a:extLst>
              <a:ext uri="{FF2B5EF4-FFF2-40B4-BE49-F238E27FC236}">
                <a16:creationId xmlns:a16="http://schemas.microsoft.com/office/drawing/2014/main" id="{FFD78DF3-DB0E-47A4-8EDC-E641101A41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4EFC9DD-39CC-432F-9B31-C360548C2AD0}"/>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032125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BB632-E6CD-428B-8345-1E11F90927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CCCDAF-0F98-42F6-BCC4-47D222F879ED}"/>
              </a:ext>
            </a:extLst>
          </p:cNvPr>
          <p:cNvSpPr>
            <a:spLocks noGrp="1"/>
          </p:cNvSpPr>
          <p:nvPr>
            <p:ph type="pic" idx="1"/>
          </p:nvPr>
        </p:nvSpPr>
        <p:spPr>
          <a:xfrm>
            <a:off x="5183188" y="987453"/>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9B7CB78-4AF2-4E7A-8D54-F5B83A23FD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8C659B-BFBB-427E-8E1B-8E398DF5BA2C}"/>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a:extLst>
              <a:ext uri="{FF2B5EF4-FFF2-40B4-BE49-F238E27FC236}">
                <a16:creationId xmlns:a16="http://schemas.microsoft.com/office/drawing/2014/main" id="{8E9AF3DE-3F6A-4D56-B65A-F27F829CDD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2A34F0C-30BA-4942-BC2D-069CA760C713}"/>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220344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A748-67A8-4B78-91F1-DC24B522AE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466D5D-62E3-4692-82BA-6B1297976F8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50F1D-D440-47BD-BE09-C689C05D4049}"/>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a:extLst>
              <a:ext uri="{FF2B5EF4-FFF2-40B4-BE49-F238E27FC236}">
                <a16:creationId xmlns:a16="http://schemas.microsoft.com/office/drawing/2014/main" id="{04F5CCC3-8054-4708-8623-5A88176B78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CAB3EC8-D44B-45E9-AD68-6D287B76965B}"/>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82087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17E52A-4782-48D5-BA42-371C5EA513CC}"/>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304BFC-25C7-439E-834F-34A7AD739C01}"/>
              </a:ext>
            </a:extLst>
          </p:cNvPr>
          <p:cNvSpPr>
            <a:spLocks noGrp="1"/>
          </p:cNvSpPr>
          <p:nvPr>
            <p:ph type="body" orient="vert" idx="1"/>
          </p:nvPr>
        </p:nvSpPr>
        <p:spPr>
          <a:xfrm>
            <a:off x="838203"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2E8A56-7CE7-4C15-A8C6-92E9726B2BD1}"/>
              </a:ext>
            </a:extLst>
          </p:cNvPr>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a:extLst>
              <a:ext uri="{FF2B5EF4-FFF2-40B4-BE49-F238E27FC236}">
                <a16:creationId xmlns:a16="http://schemas.microsoft.com/office/drawing/2014/main" id="{2FD197CE-97EE-47E4-A3D3-6EB96458D05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3EC70B-73DC-4835-AE28-C262B1D2C1F2}"/>
              </a:ext>
            </a:extLst>
          </p:cNvPr>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639803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5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30943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177539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3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185399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4046287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85903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795095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06934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8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2088954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188332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129973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69"/>
            <a:ext cx="3657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274669"/>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687215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30943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1775396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9"/>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1853992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40462870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859033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7950952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069344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6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2088954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1883325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129973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57"/>
            <a:ext cx="3657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274657"/>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6872153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830294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7210523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370454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296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25428088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5211546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2791454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3737944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0584309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0759390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7504823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3"/>
            <a:ext cx="3657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274643"/>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5D4AD-A870-4124-A5B9-C20B85AE7BC9}" type="datetimeFigureOut">
              <a:rPr lang="en-US" smtClean="0"/>
              <a:pPr/>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960606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163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5075A5-84C2-489B-B92C-B1591CFC79CE}"/>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9379E8-1EBF-477E-BE4D-D99FBE10F2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EA6FA8-8A4D-4776-8859-5B58BDE67541}"/>
              </a:ext>
            </a:extLst>
          </p:cNvPr>
          <p:cNvSpPr>
            <a:spLocks noGrp="1"/>
          </p:cNvSpPr>
          <p:nvPr>
            <p:ph type="dt" sz="half" idx="2"/>
          </p:nvPr>
        </p:nvSpPr>
        <p:spPr>
          <a:xfrm>
            <a:off x="838200" y="635637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5D4AD-A870-4124-A5B9-C20B85AE7BC9}" type="datetimeFigureOut">
              <a:rPr lang="en-US" smtClean="0"/>
              <a:pPr/>
              <a:t>9/3/2021</a:t>
            </a:fld>
            <a:endParaRPr lang="en-US" dirty="0"/>
          </a:p>
        </p:txBody>
      </p:sp>
      <p:sp>
        <p:nvSpPr>
          <p:cNvPr id="5" name="Footer Placeholder 4">
            <a:extLst>
              <a:ext uri="{FF2B5EF4-FFF2-40B4-BE49-F238E27FC236}">
                <a16:creationId xmlns:a16="http://schemas.microsoft.com/office/drawing/2014/main" id="{D2D5FF9B-7BA6-47C1-8F37-2ED984E39F21}"/>
              </a:ext>
            </a:extLst>
          </p:cNvPr>
          <p:cNvSpPr>
            <a:spLocks noGrp="1"/>
          </p:cNvSpPr>
          <p:nvPr>
            <p:ph type="ftr" sz="quarter" idx="3"/>
          </p:nvPr>
        </p:nvSpPr>
        <p:spPr>
          <a:xfrm>
            <a:off x="4038600" y="635637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D5F809D-481D-481A-A6B1-724D109762E3}"/>
              </a:ext>
            </a:extLst>
          </p:cNvPr>
          <p:cNvSpPr>
            <a:spLocks noGrp="1"/>
          </p:cNvSpPr>
          <p:nvPr>
            <p:ph type="sldNum" sz="quarter" idx="4"/>
          </p:nvPr>
        </p:nvSpPr>
        <p:spPr>
          <a:xfrm>
            <a:off x="8610600" y="635637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1659756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8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5D4AD-A870-4124-A5B9-C20B85AE7BC9}" type="datetimeFigureOut">
              <a:rPr lang="en-US" smtClean="0"/>
              <a:pPr/>
              <a:t>9/3/2021</a:t>
            </a:fld>
            <a:endParaRPr lang="en-US" dirty="0"/>
          </a:p>
        </p:txBody>
      </p:sp>
      <p:sp>
        <p:nvSpPr>
          <p:cNvPr id="5" name="Footer Placeholder 4"/>
          <p:cNvSpPr>
            <a:spLocks noGrp="1"/>
          </p:cNvSpPr>
          <p:nvPr>
            <p:ph type="ftr" sz="quarter" idx="3"/>
          </p:nvPr>
        </p:nvSpPr>
        <p:spPr>
          <a:xfrm>
            <a:off x="4165600" y="635638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8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4959482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6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5D4AD-A870-4124-A5B9-C20B85AE7BC9}" type="datetimeFigureOut">
              <a:rPr lang="en-US" smtClean="0"/>
              <a:pPr/>
              <a:t>9/3/2021</a:t>
            </a:fld>
            <a:endParaRPr lang="en-US" dirty="0"/>
          </a:p>
        </p:txBody>
      </p:sp>
      <p:sp>
        <p:nvSpPr>
          <p:cNvPr id="5" name="Footer Placeholder 4"/>
          <p:cNvSpPr>
            <a:spLocks noGrp="1"/>
          </p:cNvSpPr>
          <p:nvPr>
            <p:ph type="ftr" sz="quarter" idx="3"/>
          </p:nvPr>
        </p:nvSpPr>
        <p:spPr>
          <a:xfrm>
            <a:off x="4165600" y="635636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6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4959482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5D4AD-A870-4124-A5B9-C20B85AE7BC9}" type="datetimeFigureOut">
              <a:rPr lang="en-US" smtClean="0"/>
              <a:pPr/>
              <a:t>9/3/2021</a:t>
            </a:fld>
            <a:endParaRPr lang="en-US" dirty="0"/>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296AF-92C2-4247-B60F-123CBE9B860E}" type="slidenum">
              <a:rPr lang="en-US" smtClean="0"/>
              <a:pPr/>
              <a:t>‹#›</a:t>
            </a:fld>
            <a:endParaRPr lang="en-US" dirty="0"/>
          </a:p>
        </p:txBody>
      </p:sp>
    </p:spTree>
    <p:extLst>
      <p:ext uri="{BB962C8B-B14F-4D97-AF65-F5344CB8AC3E}">
        <p14:creationId xmlns:p14="http://schemas.microsoft.com/office/powerpoint/2010/main" val="31677670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9.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9.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9.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9.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0.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0.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0.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0.xml"/><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9988F281-5BB1-46B3-B523-F3E8846F1D5E}"/>
              </a:ext>
            </a:extLst>
          </p:cNvPr>
          <p:cNvGrpSpPr/>
          <p:nvPr/>
        </p:nvGrpSpPr>
        <p:grpSpPr>
          <a:xfrm>
            <a:off x="2282787" y="1543872"/>
            <a:ext cx="3178628" cy="3770263"/>
            <a:chOff x="2282787" y="1543868"/>
            <a:chExt cx="3178628" cy="3770263"/>
          </a:xfrm>
        </p:grpSpPr>
        <p:sp>
          <p:nvSpPr>
            <p:cNvPr id="4" name="Rectangle 3">
              <a:extLst>
                <a:ext uri="{FF2B5EF4-FFF2-40B4-BE49-F238E27FC236}">
                  <a16:creationId xmlns:a16="http://schemas.microsoft.com/office/drawing/2014/main" id="{8A7ABC5C-615D-4050-BCD3-19304A44F670}"/>
                </a:ext>
              </a:extLst>
            </p:cNvPr>
            <p:cNvSpPr/>
            <p:nvPr/>
          </p:nvSpPr>
          <p:spPr>
            <a:xfrm>
              <a:off x="2631130" y="2235200"/>
              <a:ext cx="2496456" cy="2481943"/>
            </a:xfrm>
            <a:prstGeom prst="rect">
              <a:avLst/>
            </a:prstGeom>
            <a:solidFill>
              <a:srgbClr val="FC4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59A39BC-DB7B-4A8F-8095-33EF4C5EA92A}"/>
                </a:ext>
              </a:extLst>
            </p:cNvPr>
            <p:cNvSpPr txBox="1"/>
            <p:nvPr/>
          </p:nvSpPr>
          <p:spPr>
            <a:xfrm>
              <a:off x="2282787" y="1543868"/>
              <a:ext cx="3178628" cy="3770263"/>
            </a:xfrm>
            <a:prstGeom prst="rect">
              <a:avLst/>
            </a:prstGeom>
            <a:noFill/>
          </p:spPr>
          <p:txBody>
            <a:bodyPr wrap="square" rtlCol="0">
              <a:spAutoFit/>
            </a:bodyPr>
            <a:lstStyle/>
            <a:p>
              <a:pPr algn="ctr"/>
              <a:r>
                <a:rPr lang="en-US" sz="23900" b="1" dirty="0">
                  <a:solidFill>
                    <a:schemeClr val="bg1"/>
                  </a:solidFill>
                  <a:latin typeface="Tw Cen MT" panose="020B0602020104020603" pitchFamily="34" charset="0"/>
                </a:rPr>
                <a:t>A</a:t>
              </a:r>
            </a:p>
          </p:txBody>
        </p:sp>
      </p:grpSp>
      <p:cxnSp>
        <p:nvCxnSpPr>
          <p:cNvPr id="5" name="Straight Connector 4">
            <a:extLst>
              <a:ext uri="{FF2B5EF4-FFF2-40B4-BE49-F238E27FC236}">
                <a16:creationId xmlns:a16="http://schemas.microsoft.com/office/drawing/2014/main" id="{953D11E4-A7BF-4173-977F-60158F1B6894}"/>
              </a:ext>
            </a:extLst>
          </p:cNvPr>
          <p:cNvCxnSpPr>
            <a:cxnSpLocks/>
          </p:cNvCxnSpPr>
          <p:nvPr/>
        </p:nvCxnSpPr>
        <p:spPr>
          <a:xfrm>
            <a:off x="2351504" y="1993940"/>
            <a:ext cx="3050381" cy="0"/>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23CBB0F-6E9A-4243-ABFD-0FE44C7B6351}"/>
              </a:ext>
            </a:extLst>
          </p:cNvPr>
          <p:cNvCxnSpPr>
            <a:cxnSpLocks/>
          </p:cNvCxnSpPr>
          <p:nvPr/>
        </p:nvCxnSpPr>
        <p:spPr>
          <a:xfrm rot="16200000">
            <a:off x="879889" y="3460786"/>
            <a:ext cx="3009900" cy="0"/>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70CDC29-FC39-49B3-BF2F-FB8631093651}"/>
              </a:ext>
            </a:extLst>
          </p:cNvPr>
          <p:cNvCxnSpPr>
            <a:cxnSpLocks/>
          </p:cNvCxnSpPr>
          <p:nvPr/>
        </p:nvCxnSpPr>
        <p:spPr>
          <a:xfrm>
            <a:off x="2351503" y="4927676"/>
            <a:ext cx="3009900" cy="0"/>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4C850B1-4138-4FBA-8C21-E4144FEA3FB8}"/>
              </a:ext>
            </a:extLst>
          </p:cNvPr>
          <p:cNvCxnSpPr>
            <a:cxnSpLocks/>
          </p:cNvCxnSpPr>
          <p:nvPr/>
        </p:nvCxnSpPr>
        <p:spPr>
          <a:xfrm flipV="1">
            <a:off x="5361403" y="3147934"/>
            <a:ext cx="0" cy="1817802"/>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CE4291-A9A0-4A14-9337-5C915A109309}"/>
              </a:ext>
            </a:extLst>
          </p:cNvPr>
          <p:cNvCxnSpPr>
            <a:cxnSpLocks/>
          </p:cNvCxnSpPr>
          <p:nvPr/>
        </p:nvCxnSpPr>
        <p:spPr>
          <a:xfrm flipV="1">
            <a:off x="5361403" y="1955836"/>
            <a:ext cx="0" cy="1277902"/>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56B789F1-BB7E-4F80-A688-F7931AC19E51}"/>
              </a:ext>
            </a:extLst>
          </p:cNvPr>
          <p:cNvGrpSpPr/>
          <p:nvPr/>
        </p:nvGrpSpPr>
        <p:grpSpPr>
          <a:xfrm>
            <a:off x="5461417" y="1885495"/>
            <a:ext cx="4504643" cy="830997"/>
            <a:chOff x="398764" y="2165304"/>
            <a:chExt cx="4504643" cy="830997"/>
          </a:xfrm>
        </p:grpSpPr>
        <p:sp>
          <p:nvSpPr>
            <p:cNvPr id="20" name="Rectangle 19">
              <a:extLst>
                <a:ext uri="{FF2B5EF4-FFF2-40B4-BE49-F238E27FC236}">
                  <a16:creationId xmlns:a16="http://schemas.microsoft.com/office/drawing/2014/main" id="{154119DC-096F-4F36-84B6-D60CA83A0206}"/>
                </a:ext>
              </a:extLst>
            </p:cNvPr>
            <p:cNvSpPr/>
            <p:nvPr/>
          </p:nvSpPr>
          <p:spPr>
            <a:xfrm>
              <a:off x="740228" y="2235199"/>
              <a:ext cx="3820376" cy="691209"/>
            </a:xfrm>
            <a:prstGeom prst="rect">
              <a:avLst/>
            </a:prstGeom>
            <a:solidFill>
              <a:srgbClr val="FC4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203E288C-365E-4800-AD01-37FD2783CD20}"/>
                </a:ext>
              </a:extLst>
            </p:cNvPr>
            <p:cNvSpPr txBox="1"/>
            <p:nvPr/>
          </p:nvSpPr>
          <p:spPr>
            <a:xfrm>
              <a:off x="398764" y="2165304"/>
              <a:ext cx="4504643" cy="830997"/>
            </a:xfrm>
            <a:prstGeom prst="rect">
              <a:avLst/>
            </a:prstGeom>
            <a:noFill/>
          </p:spPr>
          <p:txBody>
            <a:bodyPr wrap="square" rtlCol="0">
              <a:spAutoFit/>
            </a:bodyPr>
            <a:lstStyle/>
            <a:p>
              <a:pPr algn="ctr"/>
              <a:r>
                <a:rPr lang="en-US" sz="4800" b="1" dirty="0">
                  <a:solidFill>
                    <a:schemeClr val="bg1"/>
                  </a:solidFill>
                  <a:latin typeface="Tw Cen MT" panose="020B0602020104020603" pitchFamily="34" charset="0"/>
                </a:rPr>
                <a:t>Android</a:t>
              </a:r>
            </a:p>
          </p:txBody>
        </p:sp>
      </p:grpSp>
      <p:sp>
        <p:nvSpPr>
          <p:cNvPr id="22" name="TextBox 21">
            <a:extLst>
              <a:ext uri="{FF2B5EF4-FFF2-40B4-BE49-F238E27FC236}">
                <a16:creationId xmlns:a16="http://schemas.microsoft.com/office/drawing/2014/main" id="{F4072B4C-7E5E-47AD-BCF7-FF6D29C51D3A}"/>
              </a:ext>
            </a:extLst>
          </p:cNvPr>
          <p:cNvSpPr txBox="1"/>
          <p:nvPr/>
        </p:nvSpPr>
        <p:spPr>
          <a:xfrm>
            <a:off x="5446857" y="2661043"/>
            <a:ext cx="4504643" cy="1569660"/>
          </a:xfrm>
          <a:prstGeom prst="rect">
            <a:avLst/>
          </a:prstGeom>
          <a:noFill/>
        </p:spPr>
        <p:txBody>
          <a:bodyPr wrap="square" rtlCol="0">
            <a:spAutoFit/>
          </a:bodyPr>
          <a:lstStyle/>
          <a:p>
            <a:pPr algn="ctr"/>
            <a:r>
              <a:rPr lang="en-US" sz="9600" b="1" dirty="0">
                <a:solidFill>
                  <a:schemeClr val="bg1"/>
                </a:solidFill>
                <a:latin typeface="Tw Cen MT" panose="020B0602020104020603" pitchFamily="34" charset="0"/>
              </a:rPr>
              <a:t>Version</a:t>
            </a:r>
          </a:p>
        </p:txBody>
      </p:sp>
      <p:grpSp>
        <p:nvGrpSpPr>
          <p:cNvPr id="24" name="Group 23">
            <a:extLst>
              <a:ext uri="{FF2B5EF4-FFF2-40B4-BE49-F238E27FC236}">
                <a16:creationId xmlns:a16="http://schemas.microsoft.com/office/drawing/2014/main" id="{E2E0579F-7A43-47F8-B557-AA131B1A5320}"/>
              </a:ext>
            </a:extLst>
          </p:cNvPr>
          <p:cNvGrpSpPr/>
          <p:nvPr/>
        </p:nvGrpSpPr>
        <p:grpSpPr>
          <a:xfrm>
            <a:off x="5460101" y="4217620"/>
            <a:ext cx="4504643" cy="830997"/>
            <a:chOff x="398764" y="2165304"/>
            <a:chExt cx="4504643" cy="830997"/>
          </a:xfrm>
        </p:grpSpPr>
        <p:sp>
          <p:nvSpPr>
            <p:cNvPr id="25" name="Rectangle 24">
              <a:extLst>
                <a:ext uri="{FF2B5EF4-FFF2-40B4-BE49-F238E27FC236}">
                  <a16:creationId xmlns:a16="http://schemas.microsoft.com/office/drawing/2014/main" id="{3397F458-239B-4DAF-B33E-824A1C567062}"/>
                </a:ext>
              </a:extLst>
            </p:cNvPr>
            <p:cNvSpPr/>
            <p:nvPr/>
          </p:nvSpPr>
          <p:spPr>
            <a:xfrm>
              <a:off x="740228" y="2235199"/>
              <a:ext cx="3820376" cy="691209"/>
            </a:xfrm>
            <a:prstGeom prst="rect">
              <a:avLst/>
            </a:prstGeom>
            <a:solidFill>
              <a:srgbClr val="FC4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a:extLst>
                <a:ext uri="{FF2B5EF4-FFF2-40B4-BE49-F238E27FC236}">
                  <a16:creationId xmlns:a16="http://schemas.microsoft.com/office/drawing/2014/main" id="{BB6E9D96-02F2-418E-987E-7AD4A63514EF}"/>
                </a:ext>
              </a:extLst>
            </p:cNvPr>
            <p:cNvSpPr txBox="1"/>
            <p:nvPr/>
          </p:nvSpPr>
          <p:spPr>
            <a:xfrm>
              <a:off x="398764" y="2165304"/>
              <a:ext cx="4504643" cy="830997"/>
            </a:xfrm>
            <a:prstGeom prst="rect">
              <a:avLst/>
            </a:prstGeom>
            <a:noFill/>
          </p:spPr>
          <p:txBody>
            <a:bodyPr wrap="square" rtlCol="0">
              <a:spAutoFit/>
            </a:bodyPr>
            <a:lstStyle/>
            <a:p>
              <a:pPr algn="ctr"/>
              <a:r>
                <a:rPr lang="en-US" sz="4800" b="1" dirty="0">
                  <a:solidFill>
                    <a:schemeClr val="bg1"/>
                  </a:solidFill>
                  <a:latin typeface="Tw Cen MT" panose="020B0602020104020603" pitchFamily="34" charset="0"/>
                </a:rPr>
                <a:t>HISTORY</a:t>
              </a:r>
            </a:p>
          </p:txBody>
        </p:sp>
      </p:grpSp>
      <p:sp>
        <p:nvSpPr>
          <p:cNvPr id="29" name="Rectangle 28">
            <a:extLst>
              <a:ext uri="{FF2B5EF4-FFF2-40B4-BE49-F238E27FC236}">
                <a16:creationId xmlns:a16="http://schemas.microsoft.com/office/drawing/2014/main" id="{D87FDC70-A2DF-4DA4-99DA-B29815D65D14}"/>
              </a:ext>
            </a:extLst>
          </p:cNvPr>
          <p:cNvSpPr/>
          <p:nvPr/>
        </p:nvSpPr>
        <p:spPr>
          <a:xfrm>
            <a:off x="0" y="1463443"/>
            <a:ext cx="2336936" cy="3584850"/>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19FD1FC7-7812-46AB-B607-EA17D3A4683B}"/>
              </a:ext>
            </a:extLst>
          </p:cNvPr>
          <p:cNvSpPr/>
          <p:nvPr/>
        </p:nvSpPr>
        <p:spPr>
          <a:xfrm>
            <a:off x="5561428" y="-1"/>
            <a:ext cx="4305445" cy="1955357"/>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87A44148-AFA2-4BFA-B885-D8C5C0A05FF9}"/>
              </a:ext>
            </a:extLst>
          </p:cNvPr>
          <p:cNvSpPr/>
          <p:nvPr/>
        </p:nvSpPr>
        <p:spPr>
          <a:xfrm>
            <a:off x="9621941" y="1879304"/>
            <a:ext cx="2384837" cy="3770263"/>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B9A428E3-1B0D-4AB4-BCDE-C390BCA9385F}"/>
              </a:ext>
            </a:extLst>
          </p:cNvPr>
          <p:cNvSpPr/>
          <p:nvPr/>
        </p:nvSpPr>
        <p:spPr>
          <a:xfrm>
            <a:off x="5603768" y="4978696"/>
            <a:ext cx="4305445" cy="1879304"/>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3729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250"/>
                                        <p:tgtEl>
                                          <p:spTgt spid="11"/>
                                        </p:tgtEl>
                                      </p:cBhvr>
                                    </p:animEffect>
                                  </p:childTnLst>
                                </p:cTn>
                              </p:par>
                            </p:childTnLst>
                          </p:cTn>
                        </p:par>
                        <p:par>
                          <p:cTn id="13" fill="hold">
                            <p:stCondLst>
                              <p:cond delay="1250"/>
                            </p:stCondLst>
                            <p:childTnLst>
                              <p:par>
                                <p:cTn id="14" presetID="2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250"/>
                                        <p:tgtEl>
                                          <p:spTgt spid="10"/>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250"/>
                                        <p:tgtEl>
                                          <p:spTgt spid="9"/>
                                        </p:tgtEl>
                                      </p:cBhvr>
                                    </p:animEffect>
                                  </p:childTnLst>
                                </p:cTn>
                              </p:par>
                            </p:childTnLst>
                          </p:cTn>
                        </p:par>
                        <p:par>
                          <p:cTn id="21" fill="hold">
                            <p:stCondLst>
                              <p:cond delay="175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250"/>
                                        <p:tgtEl>
                                          <p:spTgt spid="5"/>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250"/>
                                        <p:tgtEl>
                                          <p:spTgt spid="16"/>
                                        </p:tgtEl>
                                      </p:cBhvr>
                                    </p:animEffect>
                                  </p:childTnLst>
                                </p:cTn>
                              </p:par>
                            </p:childTnLst>
                          </p:cTn>
                        </p:par>
                        <p:par>
                          <p:cTn id="29" fill="hold">
                            <p:stCondLst>
                              <p:cond delay="2250"/>
                            </p:stCondLst>
                            <p:childTnLst>
                              <p:par>
                                <p:cTn id="30" presetID="2" presetClass="entr" presetSubtype="1" decel="10000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1000" fill="hold"/>
                                        <p:tgtEl>
                                          <p:spTgt spid="19"/>
                                        </p:tgtEl>
                                        <p:attrNameLst>
                                          <p:attrName>ppt_x</p:attrName>
                                        </p:attrNameLst>
                                      </p:cBhvr>
                                      <p:tavLst>
                                        <p:tav tm="0">
                                          <p:val>
                                            <p:strVal val="#ppt_x"/>
                                          </p:val>
                                        </p:tav>
                                        <p:tav tm="100000">
                                          <p:val>
                                            <p:strVal val="#ppt_x"/>
                                          </p:val>
                                        </p:tav>
                                      </p:tavLst>
                                    </p:anim>
                                    <p:anim calcmode="lin" valueType="num">
                                      <p:cBhvr additive="base">
                                        <p:cTn id="33" dur="1000" fill="hold"/>
                                        <p:tgtEl>
                                          <p:spTgt spid="19"/>
                                        </p:tgtEl>
                                        <p:attrNameLst>
                                          <p:attrName>ppt_y</p:attrName>
                                        </p:attrNameLst>
                                      </p:cBhvr>
                                      <p:tavLst>
                                        <p:tav tm="0">
                                          <p:val>
                                            <p:strVal val="0-#ppt_h/2"/>
                                          </p:val>
                                        </p:tav>
                                        <p:tav tm="100000">
                                          <p:val>
                                            <p:strVal val="#ppt_y"/>
                                          </p:val>
                                        </p:tav>
                                      </p:tavLst>
                                    </p:anim>
                                  </p:childTnLst>
                                </p:cTn>
                              </p:par>
                            </p:childTnLst>
                          </p:cTn>
                        </p:par>
                        <p:par>
                          <p:cTn id="34" fill="hold">
                            <p:stCondLst>
                              <p:cond delay="3250"/>
                            </p:stCondLst>
                            <p:childTnLst>
                              <p:par>
                                <p:cTn id="35" presetID="2" presetClass="entr" presetSubtype="2" decel="10000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1000" fill="hold"/>
                                        <p:tgtEl>
                                          <p:spTgt spid="22"/>
                                        </p:tgtEl>
                                        <p:attrNameLst>
                                          <p:attrName>ppt_x</p:attrName>
                                        </p:attrNameLst>
                                      </p:cBhvr>
                                      <p:tavLst>
                                        <p:tav tm="0">
                                          <p:val>
                                            <p:strVal val="1+#ppt_w/2"/>
                                          </p:val>
                                        </p:tav>
                                        <p:tav tm="100000">
                                          <p:val>
                                            <p:strVal val="#ppt_x"/>
                                          </p:val>
                                        </p:tav>
                                      </p:tavLst>
                                    </p:anim>
                                    <p:anim calcmode="lin" valueType="num">
                                      <p:cBhvr additive="base">
                                        <p:cTn id="38" dur="10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4250"/>
                            </p:stCondLst>
                            <p:childTnLst>
                              <p:par>
                                <p:cTn id="40" presetID="2" presetClass="entr" presetSubtype="4" decel="100000"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000" fill="hold"/>
                                        <p:tgtEl>
                                          <p:spTgt spid="24"/>
                                        </p:tgtEl>
                                        <p:attrNameLst>
                                          <p:attrName>ppt_x</p:attrName>
                                        </p:attrNameLst>
                                      </p:cBhvr>
                                      <p:tavLst>
                                        <p:tav tm="0">
                                          <p:val>
                                            <p:strVal val="#ppt_x"/>
                                          </p:val>
                                        </p:tav>
                                        <p:tav tm="100000">
                                          <p:val>
                                            <p:strVal val="#ppt_x"/>
                                          </p:val>
                                        </p:tav>
                                      </p:tavLst>
                                    </p:anim>
                                    <p:anim calcmode="lin" valueType="num">
                                      <p:cBhvr additive="base">
                                        <p:cTn id="43" dur="100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5250"/>
                            </p:stCondLst>
                            <p:childTnLst>
                              <p:par>
                                <p:cTn id="45" presetID="22" presetClass="exit" presetSubtype="4" fill="hold" nodeType="afterEffect">
                                  <p:stCondLst>
                                    <p:cond delay="250"/>
                                  </p:stCondLst>
                                  <p:childTnLst>
                                    <p:animEffect transition="out" filter="wipe(down)">
                                      <p:cBhvr>
                                        <p:cTn id="46" dur="250"/>
                                        <p:tgtEl>
                                          <p:spTgt spid="16"/>
                                        </p:tgtEl>
                                      </p:cBhvr>
                                    </p:animEffect>
                                    <p:set>
                                      <p:cBhvr>
                                        <p:cTn id="47" dur="1" fill="hold">
                                          <p:stCondLst>
                                            <p:cond delay="249"/>
                                          </p:stCondLst>
                                        </p:cTn>
                                        <p:tgtEl>
                                          <p:spTgt spid="16"/>
                                        </p:tgtEl>
                                        <p:attrNameLst>
                                          <p:attrName>style.visibility</p:attrName>
                                        </p:attrNameLst>
                                      </p:cBhvr>
                                      <p:to>
                                        <p:strVal val="hidden"/>
                                      </p:to>
                                    </p:set>
                                  </p:childTnLst>
                                </p:cTn>
                              </p:par>
                            </p:childTnLst>
                          </p:cTn>
                        </p:par>
                        <p:par>
                          <p:cTn id="48" fill="hold">
                            <p:stCondLst>
                              <p:cond delay="5750"/>
                            </p:stCondLst>
                            <p:childTnLst>
                              <p:par>
                                <p:cTn id="49" presetID="22" presetClass="exit" presetSubtype="2" fill="hold" nodeType="afterEffect">
                                  <p:stCondLst>
                                    <p:cond delay="0"/>
                                  </p:stCondLst>
                                  <p:childTnLst>
                                    <p:animEffect transition="out" filter="wipe(right)">
                                      <p:cBhvr>
                                        <p:cTn id="50" dur="250"/>
                                        <p:tgtEl>
                                          <p:spTgt spid="5"/>
                                        </p:tgtEl>
                                      </p:cBhvr>
                                    </p:animEffect>
                                    <p:set>
                                      <p:cBhvr>
                                        <p:cTn id="51" dur="1" fill="hold">
                                          <p:stCondLst>
                                            <p:cond delay="249"/>
                                          </p:stCondLst>
                                        </p:cTn>
                                        <p:tgtEl>
                                          <p:spTgt spid="5"/>
                                        </p:tgtEl>
                                        <p:attrNameLst>
                                          <p:attrName>style.visibility</p:attrName>
                                        </p:attrNameLst>
                                      </p:cBhvr>
                                      <p:to>
                                        <p:strVal val="hidden"/>
                                      </p:to>
                                    </p:set>
                                  </p:childTnLst>
                                </p:cTn>
                              </p:par>
                            </p:childTnLst>
                          </p:cTn>
                        </p:par>
                        <p:par>
                          <p:cTn id="52" fill="hold">
                            <p:stCondLst>
                              <p:cond delay="6000"/>
                            </p:stCondLst>
                            <p:childTnLst>
                              <p:par>
                                <p:cTn id="53" presetID="22" presetClass="exit" presetSubtype="1" fill="hold" nodeType="afterEffect">
                                  <p:stCondLst>
                                    <p:cond delay="0"/>
                                  </p:stCondLst>
                                  <p:childTnLst>
                                    <p:animEffect transition="out" filter="wipe(up)">
                                      <p:cBhvr>
                                        <p:cTn id="54" dur="250"/>
                                        <p:tgtEl>
                                          <p:spTgt spid="9"/>
                                        </p:tgtEl>
                                      </p:cBhvr>
                                    </p:animEffect>
                                    <p:set>
                                      <p:cBhvr>
                                        <p:cTn id="55" dur="1" fill="hold">
                                          <p:stCondLst>
                                            <p:cond delay="249"/>
                                          </p:stCondLst>
                                        </p:cTn>
                                        <p:tgtEl>
                                          <p:spTgt spid="9"/>
                                        </p:tgtEl>
                                        <p:attrNameLst>
                                          <p:attrName>style.visibility</p:attrName>
                                        </p:attrNameLst>
                                      </p:cBhvr>
                                      <p:to>
                                        <p:strVal val="hidden"/>
                                      </p:to>
                                    </p:set>
                                  </p:childTnLst>
                                </p:cTn>
                              </p:par>
                            </p:childTnLst>
                          </p:cTn>
                        </p:par>
                        <p:par>
                          <p:cTn id="56" fill="hold">
                            <p:stCondLst>
                              <p:cond delay="6250"/>
                            </p:stCondLst>
                            <p:childTnLst>
                              <p:par>
                                <p:cTn id="57" presetID="22" presetClass="exit" presetSubtype="8" fill="hold" nodeType="afterEffect">
                                  <p:stCondLst>
                                    <p:cond delay="0"/>
                                  </p:stCondLst>
                                  <p:childTnLst>
                                    <p:animEffect transition="out" filter="wipe(left)">
                                      <p:cBhvr>
                                        <p:cTn id="58" dur="250"/>
                                        <p:tgtEl>
                                          <p:spTgt spid="10"/>
                                        </p:tgtEl>
                                      </p:cBhvr>
                                    </p:animEffect>
                                    <p:set>
                                      <p:cBhvr>
                                        <p:cTn id="59" dur="1" fill="hold">
                                          <p:stCondLst>
                                            <p:cond delay="249"/>
                                          </p:stCondLst>
                                        </p:cTn>
                                        <p:tgtEl>
                                          <p:spTgt spid="10"/>
                                        </p:tgtEl>
                                        <p:attrNameLst>
                                          <p:attrName>style.visibility</p:attrName>
                                        </p:attrNameLst>
                                      </p:cBhvr>
                                      <p:to>
                                        <p:strVal val="hidden"/>
                                      </p:to>
                                    </p:set>
                                  </p:childTnLst>
                                </p:cTn>
                              </p:par>
                            </p:childTnLst>
                          </p:cTn>
                        </p:par>
                        <p:par>
                          <p:cTn id="60" fill="hold">
                            <p:stCondLst>
                              <p:cond delay="6500"/>
                            </p:stCondLst>
                            <p:childTnLst>
                              <p:par>
                                <p:cTn id="61" presetID="22" presetClass="exit" presetSubtype="4" fill="hold" nodeType="afterEffect">
                                  <p:stCondLst>
                                    <p:cond delay="0"/>
                                  </p:stCondLst>
                                  <p:childTnLst>
                                    <p:animEffect transition="out" filter="wipe(down)">
                                      <p:cBhvr>
                                        <p:cTn id="62" dur="250"/>
                                        <p:tgtEl>
                                          <p:spTgt spid="11"/>
                                        </p:tgtEl>
                                      </p:cBhvr>
                                    </p:animEffect>
                                    <p:set>
                                      <p:cBhvr>
                                        <p:cTn id="63" dur="1" fill="hold">
                                          <p:stCondLst>
                                            <p:cond delay="249"/>
                                          </p:stCondLst>
                                        </p:cTn>
                                        <p:tgtEl>
                                          <p:spTgt spid="11"/>
                                        </p:tgtEl>
                                        <p:attrNameLst>
                                          <p:attrName>style.visibility</p:attrName>
                                        </p:attrNameLst>
                                      </p:cBhvr>
                                      <p:to>
                                        <p:strVal val="hidden"/>
                                      </p:to>
                                    </p:set>
                                  </p:childTnLst>
                                </p:cTn>
                              </p:par>
                              <p:par>
                                <p:cTn id="64" presetID="2" presetClass="exit" presetSubtype="8" accel="100000" fill="hold" nodeType="withEffect">
                                  <p:stCondLst>
                                    <p:cond delay="0"/>
                                  </p:stCondLst>
                                  <p:childTnLst>
                                    <p:anim calcmode="lin" valueType="num">
                                      <p:cBhvr additive="base">
                                        <p:cTn id="65" dur="1000"/>
                                        <p:tgtEl>
                                          <p:spTgt spid="28"/>
                                        </p:tgtEl>
                                        <p:attrNameLst>
                                          <p:attrName>ppt_x</p:attrName>
                                        </p:attrNameLst>
                                      </p:cBhvr>
                                      <p:tavLst>
                                        <p:tav tm="0">
                                          <p:val>
                                            <p:strVal val="ppt_x"/>
                                          </p:val>
                                        </p:tav>
                                        <p:tav tm="100000">
                                          <p:val>
                                            <p:strVal val="0-ppt_w/2"/>
                                          </p:val>
                                        </p:tav>
                                      </p:tavLst>
                                    </p:anim>
                                    <p:anim calcmode="lin" valueType="num">
                                      <p:cBhvr additive="base">
                                        <p:cTn id="66" dur="1000"/>
                                        <p:tgtEl>
                                          <p:spTgt spid="28"/>
                                        </p:tgtEl>
                                        <p:attrNameLst>
                                          <p:attrName>ppt_y</p:attrName>
                                        </p:attrNameLst>
                                      </p:cBhvr>
                                      <p:tavLst>
                                        <p:tav tm="0">
                                          <p:val>
                                            <p:strVal val="ppt_y"/>
                                          </p:val>
                                        </p:tav>
                                        <p:tav tm="100000">
                                          <p:val>
                                            <p:strVal val="ppt_y"/>
                                          </p:val>
                                        </p:tav>
                                      </p:tavLst>
                                    </p:anim>
                                    <p:set>
                                      <p:cBhvr>
                                        <p:cTn id="67" dur="1" fill="hold">
                                          <p:stCondLst>
                                            <p:cond delay="999"/>
                                          </p:stCondLst>
                                        </p:cTn>
                                        <p:tgtEl>
                                          <p:spTgt spid="28"/>
                                        </p:tgtEl>
                                        <p:attrNameLst>
                                          <p:attrName>style.visibility</p:attrName>
                                        </p:attrNameLst>
                                      </p:cBhvr>
                                      <p:to>
                                        <p:strVal val="hidden"/>
                                      </p:to>
                                    </p:set>
                                  </p:childTnLst>
                                </p:cTn>
                              </p:par>
                              <p:par>
                                <p:cTn id="68" presetID="2" presetClass="exit" presetSubtype="1" accel="100000" fill="hold" nodeType="withEffect">
                                  <p:stCondLst>
                                    <p:cond delay="0"/>
                                  </p:stCondLst>
                                  <p:childTnLst>
                                    <p:anim calcmode="lin" valueType="num">
                                      <p:cBhvr additive="base">
                                        <p:cTn id="69" dur="1000"/>
                                        <p:tgtEl>
                                          <p:spTgt spid="19"/>
                                        </p:tgtEl>
                                        <p:attrNameLst>
                                          <p:attrName>ppt_x</p:attrName>
                                        </p:attrNameLst>
                                      </p:cBhvr>
                                      <p:tavLst>
                                        <p:tav tm="0">
                                          <p:val>
                                            <p:strVal val="ppt_x"/>
                                          </p:val>
                                        </p:tav>
                                        <p:tav tm="100000">
                                          <p:val>
                                            <p:strVal val="ppt_x"/>
                                          </p:val>
                                        </p:tav>
                                      </p:tavLst>
                                    </p:anim>
                                    <p:anim calcmode="lin" valueType="num">
                                      <p:cBhvr additive="base">
                                        <p:cTn id="70" dur="1000"/>
                                        <p:tgtEl>
                                          <p:spTgt spid="19"/>
                                        </p:tgtEl>
                                        <p:attrNameLst>
                                          <p:attrName>ppt_y</p:attrName>
                                        </p:attrNameLst>
                                      </p:cBhvr>
                                      <p:tavLst>
                                        <p:tav tm="0">
                                          <p:val>
                                            <p:strVal val="ppt_y"/>
                                          </p:val>
                                        </p:tav>
                                        <p:tav tm="100000">
                                          <p:val>
                                            <p:strVal val="0-ppt_h/2"/>
                                          </p:val>
                                        </p:tav>
                                      </p:tavLst>
                                    </p:anim>
                                    <p:set>
                                      <p:cBhvr>
                                        <p:cTn id="71" dur="1" fill="hold">
                                          <p:stCondLst>
                                            <p:cond delay="999"/>
                                          </p:stCondLst>
                                        </p:cTn>
                                        <p:tgtEl>
                                          <p:spTgt spid="19"/>
                                        </p:tgtEl>
                                        <p:attrNameLst>
                                          <p:attrName>style.visibility</p:attrName>
                                        </p:attrNameLst>
                                      </p:cBhvr>
                                      <p:to>
                                        <p:strVal val="hidden"/>
                                      </p:to>
                                    </p:set>
                                  </p:childTnLst>
                                </p:cTn>
                              </p:par>
                              <p:par>
                                <p:cTn id="72" presetID="2" presetClass="exit" presetSubtype="2" accel="100000" fill="hold" grpId="1" nodeType="withEffect">
                                  <p:stCondLst>
                                    <p:cond delay="0"/>
                                  </p:stCondLst>
                                  <p:childTnLst>
                                    <p:anim calcmode="lin" valueType="num">
                                      <p:cBhvr additive="base">
                                        <p:cTn id="73" dur="1000"/>
                                        <p:tgtEl>
                                          <p:spTgt spid="22"/>
                                        </p:tgtEl>
                                        <p:attrNameLst>
                                          <p:attrName>ppt_x</p:attrName>
                                        </p:attrNameLst>
                                      </p:cBhvr>
                                      <p:tavLst>
                                        <p:tav tm="0">
                                          <p:val>
                                            <p:strVal val="ppt_x"/>
                                          </p:val>
                                        </p:tav>
                                        <p:tav tm="100000">
                                          <p:val>
                                            <p:strVal val="1+ppt_w/2"/>
                                          </p:val>
                                        </p:tav>
                                      </p:tavLst>
                                    </p:anim>
                                    <p:anim calcmode="lin" valueType="num">
                                      <p:cBhvr additive="base">
                                        <p:cTn id="74" dur="1000"/>
                                        <p:tgtEl>
                                          <p:spTgt spid="22"/>
                                        </p:tgtEl>
                                        <p:attrNameLst>
                                          <p:attrName>ppt_y</p:attrName>
                                        </p:attrNameLst>
                                      </p:cBhvr>
                                      <p:tavLst>
                                        <p:tav tm="0">
                                          <p:val>
                                            <p:strVal val="ppt_y"/>
                                          </p:val>
                                        </p:tav>
                                        <p:tav tm="100000">
                                          <p:val>
                                            <p:strVal val="ppt_y"/>
                                          </p:val>
                                        </p:tav>
                                      </p:tavLst>
                                    </p:anim>
                                    <p:set>
                                      <p:cBhvr>
                                        <p:cTn id="75" dur="1" fill="hold">
                                          <p:stCondLst>
                                            <p:cond delay="999"/>
                                          </p:stCondLst>
                                        </p:cTn>
                                        <p:tgtEl>
                                          <p:spTgt spid="22"/>
                                        </p:tgtEl>
                                        <p:attrNameLst>
                                          <p:attrName>style.visibility</p:attrName>
                                        </p:attrNameLst>
                                      </p:cBhvr>
                                      <p:to>
                                        <p:strVal val="hidden"/>
                                      </p:to>
                                    </p:set>
                                  </p:childTnLst>
                                </p:cTn>
                              </p:par>
                              <p:par>
                                <p:cTn id="76" presetID="2" presetClass="exit" presetSubtype="4" accel="100000" fill="hold" nodeType="withEffect">
                                  <p:stCondLst>
                                    <p:cond delay="0"/>
                                  </p:stCondLst>
                                  <p:childTnLst>
                                    <p:anim calcmode="lin" valueType="num">
                                      <p:cBhvr additive="base">
                                        <p:cTn id="77" dur="1000"/>
                                        <p:tgtEl>
                                          <p:spTgt spid="24"/>
                                        </p:tgtEl>
                                        <p:attrNameLst>
                                          <p:attrName>ppt_x</p:attrName>
                                        </p:attrNameLst>
                                      </p:cBhvr>
                                      <p:tavLst>
                                        <p:tav tm="0">
                                          <p:val>
                                            <p:strVal val="ppt_x"/>
                                          </p:val>
                                        </p:tav>
                                        <p:tav tm="100000">
                                          <p:val>
                                            <p:strVal val="ppt_x"/>
                                          </p:val>
                                        </p:tav>
                                      </p:tavLst>
                                    </p:anim>
                                    <p:anim calcmode="lin" valueType="num">
                                      <p:cBhvr additive="base">
                                        <p:cTn id="78" dur="1000"/>
                                        <p:tgtEl>
                                          <p:spTgt spid="24"/>
                                        </p:tgtEl>
                                        <p:attrNameLst>
                                          <p:attrName>ppt_y</p:attrName>
                                        </p:attrNameLst>
                                      </p:cBhvr>
                                      <p:tavLst>
                                        <p:tav tm="0">
                                          <p:val>
                                            <p:strVal val="ppt_y"/>
                                          </p:val>
                                        </p:tav>
                                        <p:tav tm="100000">
                                          <p:val>
                                            <p:strVal val="1+ppt_h/2"/>
                                          </p:val>
                                        </p:tav>
                                      </p:tavLst>
                                    </p:anim>
                                    <p:set>
                                      <p:cBhvr>
                                        <p:cTn id="79" dur="1" fill="hold">
                                          <p:stCondLst>
                                            <p:cond delay="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8AA9BD-5B28-4BB1-803B-54BB6E1B0DE1}"/>
              </a:ext>
            </a:extLst>
          </p:cNvPr>
          <p:cNvSpPr txBox="1"/>
          <p:nvPr/>
        </p:nvSpPr>
        <p:spPr>
          <a:xfrm>
            <a:off x="2456545" y="131812"/>
            <a:ext cx="7278915" cy="707886"/>
          </a:xfrm>
          <a:prstGeom prst="rect">
            <a:avLst/>
          </a:prstGeom>
          <a:noFill/>
        </p:spPr>
        <p:txBody>
          <a:bodyPr wrap="square" rtlCol="0">
            <a:spAutoFit/>
          </a:bodyPr>
          <a:lstStyle/>
          <a:p>
            <a:pPr algn="ctr"/>
            <a:r>
              <a:rPr lang="en-US" sz="4000" dirty="0">
                <a:solidFill>
                  <a:schemeClr val="bg1"/>
                </a:solidFill>
                <a:latin typeface="Tw Cen MT" panose="020B0602020104020603" pitchFamily="34" charset="0"/>
              </a:rPr>
              <a:t>INDEX / STEP</a:t>
            </a:r>
          </a:p>
        </p:txBody>
      </p:sp>
      <p:grpSp>
        <p:nvGrpSpPr>
          <p:cNvPr id="5" name="Group 4">
            <a:extLst>
              <a:ext uri="{FF2B5EF4-FFF2-40B4-BE49-F238E27FC236}">
                <a16:creationId xmlns:a16="http://schemas.microsoft.com/office/drawing/2014/main" id="{7D884BCA-1978-49CC-8588-5399D7CABDE7}"/>
              </a:ext>
            </a:extLst>
          </p:cNvPr>
          <p:cNvGrpSpPr/>
          <p:nvPr/>
        </p:nvGrpSpPr>
        <p:grpSpPr>
          <a:xfrm>
            <a:off x="5378774" y="878988"/>
            <a:ext cx="1434489" cy="190500"/>
            <a:chOff x="4679586" y="878988"/>
            <a:chExt cx="1434489" cy="190500"/>
          </a:xfrm>
        </p:grpSpPr>
        <p:sp>
          <p:nvSpPr>
            <p:cNvPr id="6" name="Oval 5">
              <a:extLst>
                <a:ext uri="{FF2B5EF4-FFF2-40B4-BE49-F238E27FC236}">
                  <a16:creationId xmlns:a16="http://schemas.microsoft.com/office/drawing/2014/main" id="{3701A590-ABA9-4BD2-BD64-376A4C227798}"/>
                </a:ext>
              </a:extLst>
            </p:cNvPr>
            <p:cNvSpPr/>
            <p:nvPr/>
          </p:nvSpPr>
          <p:spPr>
            <a:xfrm>
              <a:off x="4679586" y="878988"/>
              <a:ext cx="190500" cy="190500"/>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3E53B434-A2A6-4C16-99DD-292CE4FD62C4}"/>
                </a:ext>
              </a:extLst>
            </p:cNvPr>
            <p:cNvSpPr/>
            <p:nvPr/>
          </p:nvSpPr>
          <p:spPr>
            <a:xfrm>
              <a:off x="4990736" y="878988"/>
              <a:ext cx="190500" cy="190500"/>
            </a:xfrm>
            <a:prstGeom prst="ellipse">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3E5BC96-17A2-4BD5-BA51-10270687E851}"/>
                </a:ext>
              </a:extLst>
            </p:cNvPr>
            <p:cNvSpPr/>
            <p:nvPr/>
          </p:nvSpPr>
          <p:spPr>
            <a:xfrm>
              <a:off x="5301522" y="878988"/>
              <a:ext cx="190500" cy="190500"/>
            </a:xfrm>
            <a:prstGeom prst="ellipse">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1A06ACCC-548D-4873-BD3B-AD3CA2C095B0}"/>
                </a:ext>
              </a:extLst>
            </p:cNvPr>
            <p:cNvSpPr/>
            <p:nvPr/>
          </p:nvSpPr>
          <p:spPr>
            <a:xfrm>
              <a:off x="5612308" y="878988"/>
              <a:ext cx="190500" cy="190500"/>
            </a:xfrm>
            <a:prstGeom prst="ellipse">
              <a:avLst/>
            </a:prstGeom>
            <a:solidFill>
              <a:srgbClr val="1C7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CBDE4C1-DAF9-476F-B807-27BE954F6C82}"/>
                </a:ext>
              </a:extLst>
            </p:cNvPr>
            <p:cNvSpPr/>
            <p:nvPr/>
          </p:nvSpPr>
          <p:spPr>
            <a:xfrm>
              <a:off x="5923575" y="878988"/>
              <a:ext cx="190500" cy="1905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8" name="Group 57">
            <a:extLst>
              <a:ext uri="{FF2B5EF4-FFF2-40B4-BE49-F238E27FC236}">
                <a16:creationId xmlns:a16="http://schemas.microsoft.com/office/drawing/2014/main" id="{5BF5B7B4-845C-44D3-BFB2-349033654D72}"/>
              </a:ext>
            </a:extLst>
          </p:cNvPr>
          <p:cNvGrpSpPr/>
          <p:nvPr/>
        </p:nvGrpSpPr>
        <p:grpSpPr>
          <a:xfrm>
            <a:off x="185458" y="901907"/>
            <a:ext cx="3968825" cy="3926553"/>
            <a:chOff x="4253833" y="2037467"/>
            <a:chExt cx="3578202" cy="3578202"/>
          </a:xfrm>
        </p:grpSpPr>
        <p:sp>
          <p:nvSpPr>
            <p:cNvPr id="16" name="Oval 15">
              <a:extLst>
                <a:ext uri="{FF2B5EF4-FFF2-40B4-BE49-F238E27FC236}">
                  <a16:creationId xmlns:a16="http://schemas.microsoft.com/office/drawing/2014/main" id="{4FD16315-FEAF-46FC-9675-CB642BB1A557}"/>
                </a:ext>
              </a:extLst>
            </p:cNvPr>
            <p:cNvSpPr/>
            <p:nvPr/>
          </p:nvSpPr>
          <p:spPr>
            <a:xfrm>
              <a:off x="4253833" y="2037467"/>
              <a:ext cx="3578202" cy="3578202"/>
            </a:xfrm>
            <a:prstGeom prst="ellipse">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a:extLst>
                <a:ext uri="{FF2B5EF4-FFF2-40B4-BE49-F238E27FC236}">
                  <a16:creationId xmlns:a16="http://schemas.microsoft.com/office/drawing/2014/main" id="{131D742C-D4A8-4DCA-8C7C-29720BB3ABB7}"/>
                </a:ext>
              </a:extLst>
            </p:cNvPr>
            <p:cNvGrpSpPr/>
            <p:nvPr/>
          </p:nvGrpSpPr>
          <p:grpSpPr>
            <a:xfrm>
              <a:off x="4664708" y="2093698"/>
              <a:ext cx="2756452" cy="3085185"/>
              <a:chOff x="4717716" y="2252722"/>
              <a:chExt cx="2756452" cy="3085185"/>
            </a:xfrm>
          </p:grpSpPr>
          <p:sp>
            <p:nvSpPr>
              <p:cNvPr id="25" name="TextBox 24">
                <a:extLst>
                  <a:ext uri="{FF2B5EF4-FFF2-40B4-BE49-F238E27FC236}">
                    <a16:creationId xmlns:a16="http://schemas.microsoft.com/office/drawing/2014/main" id="{332E8BCD-C04C-4D02-BF30-D147FB439819}"/>
                  </a:ext>
                </a:extLst>
              </p:cNvPr>
              <p:cNvSpPr txBox="1"/>
              <p:nvPr/>
            </p:nvSpPr>
            <p:spPr>
              <a:xfrm>
                <a:off x="4717716" y="2252722"/>
                <a:ext cx="2756452" cy="1696853"/>
              </a:xfrm>
              <a:prstGeom prst="rect">
                <a:avLst/>
              </a:prstGeom>
              <a:noFill/>
            </p:spPr>
            <p:txBody>
              <a:bodyPr wrap="square" rtlCol="0">
                <a:spAutoFit/>
              </a:bodyPr>
              <a:lstStyle/>
              <a:p>
                <a:pPr algn="ctr"/>
                <a:r>
                  <a:rPr lang="en-US" sz="11500" b="1" dirty="0">
                    <a:solidFill>
                      <a:srgbClr val="E6E7E9"/>
                    </a:solidFill>
                    <a:latin typeface="Tw Cen MT" panose="020B0602020104020603" pitchFamily="34" charset="0"/>
                  </a:rPr>
                  <a:t>1</a:t>
                </a:r>
              </a:p>
            </p:txBody>
          </p:sp>
          <p:sp>
            <p:nvSpPr>
              <p:cNvPr id="28" name="TextBox 27">
                <a:extLst>
                  <a:ext uri="{FF2B5EF4-FFF2-40B4-BE49-F238E27FC236}">
                    <a16:creationId xmlns:a16="http://schemas.microsoft.com/office/drawing/2014/main" id="{D43FF143-C59B-4B35-8118-BA624EED669B}"/>
                  </a:ext>
                </a:extLst>
              </p:cNvPr>
              <p:cNvSpPr txBox="1"/>
              <p:nvPr/>
            </p:nvSpPr>
            <p:spPr>
              <a:xfrm>
                <a:off x="4819584" y="3907502"/>
                <a:ext cx="2552714" cy="1430405"/>
              </a:xfrm>
              <a:prstGeom prst="rect">
                <a:avLst/>
              </a:prstGeom>
              <a:noFill/>
            </p:spPr>
            <p:txBody>
              <a:bodyPr wrap="square" rtlCol="0">
                <a:spAutoFit/>
              </a:bodyPr>
              <a:lstStyle/>
              <a:p>
                <a:pPr algn="ctr"/>
                <a:r>
                  <a:rPr lang="en-US" sz="3200" b="1" dirty="0">
                    <a:solidFill>
                      <a:srgbClr val="E6E7E9"/>
                    </a:solidFill>
                    <a:latin typeface="Tw Cen MT" panose="020B0602020104020603" pitchFamily="34" charset="0"/>
                  </a:rPr>
                  <a:t>Explain of android version history</a:t>
                </a:r>
              </a:p>
            </p:txBody>
          </p:sp>
        </p:grpSp>
      </p:grpSp>
      <p:grpSp>
        <p:nvGrpSpPr>
          <p:cNvPr id="59" name="Group 58">
            <a:extLst>
              <a:ext uri="{FF2B5EF4-FFF2-40B4-BE49-F238E27FC236}">
                <a16:creationId xmlns:a16="http://schemas.microsoft.com/office/drawing/2014/main" id="{ECC510C9-281D-45CD-8907-71C6C646CF97}"/>
              </a:ext>
            </a:extLst>
          </p:cNvPr>
          <p:cNvGrpSpPr/>
          <p:nvPr/>
        </p:nvGrpSpPr>
        <p:grpSpPr>
          <a:xfrm>
            <a:off x="3874095" y="3366697"/>
            <a:ext cx="2944696" cy="2777083"/>
            <a:chOff x="1733971" y="1629656"/>
            <a:chExt cx="2133820" cy="2133820"/>
          </a:xfrm>
        </p:grpSpPr>
        <p:sp>
          <p:nvSpPr>
            <p:cNvPr id="22" name="Oval 21">
              <a:extLst>
                <a:ext uri="{FF2B5EF4-FFF2-40B4-BE49-F238E27FC236}">
                  <a16:creationId xmlns:a16="http://schemas.microsoft.com/office/drawing/2014/main" id="{C3CE9B52-F8C0-4C0F-A36C-A519F49591BD}"/>
                </a:ext>
              </a:extLst>
            </p:cNvPr>
            <p:cNvSpPr/>
            <p:nvPr/>
          </p:nvSpPr>
          <p:spPr>
            <a:xfrm>
              <a:off x="1733971" y="1629656"/>
              <a:ext cx="2133820" cy="213382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E913B4F1-0711-4F3D-94C3-109C7FECF599}"/>
                </a:ext>
              </a:extLst>
            </p:cNvPr>
            <p:cNvGrpSpPr/>
            <p:nvPr/>
          </p:nvGrpSpPr>
          <p:grpSpPr>
            <a:xfrm>
              <a:off x="1760096" y="1781504"/>
              <a:ext cx="2034668" cy="1704428"/>
              <a:chOff x="1813104" y="1940528"/>
              <a:chExt cx="2034668" cy="1704428"/>
            </a:xfrm>
          </p:grpSpPr>
          <p:sp>
            <p:nvSpPr>
              <p:cNvPr id="30" name="TextBox 29">
                <a:extLst>
                  <a:ext uri="{FF2B5EF4-FFF2-40B4-BE49-F238E27FC236}">
                    <a16:creationId xmlns:a16="http://schemas.microsoft.com/office/drawing/2014/main" id="{924A6141-42CC-4107-99BF-4373E4A590AF}"/>
                  </a:ext>
                </a:extLst>
              </p:cNvPr>
              <p:cNvSpPr txBox="1"/>
              <p:nvPr/>
            </p:nvSpPr>
            <p:spPr>
              <a:xfrm>
                <a:off x="1882190" y="1940528"/>
                <a:ext cx="1943398" cy="709457"/>
              </a:xfrm>
              <a:prstGeom prst="rect">
                <a:avLst/>
              </a:prstGeom>
              <a:noFill/>
            </p:spPr>
            <p:txBody>
              <a:bodyPr wrap="square" rtlCol="0">
                <a:spAutoFit/>
              </a:bodyPr>
              <a:lstStyle/>
              <a:p>
                <a:pPr algn="ctr"/>
                <a:r>
                  <a:rPr lang="en-US" sz="5400" b="1" dirty="0">
                    <a:solidFill>
                      <a:srgbClr val="E6E7E9"/>
                    </a:solidFill>
                    <a:latin typeface="Tw Cen MT" panose="020B0602020104020603" pitchFamily="34" charset="0"/>
                  </a:rPr>
                  <a:t>2</a:t>
                </a:r>
              </a:p>
            </p:txBody>
          </p:sp>
          <p:sp>
            <p:nvSpPr>
              <p:cNvPr id="31" name="TextBox 30">
                <a:extLst>
                  <a:ext uri="{FF2B5EF4-FFF2-40B4-BE49-F238E27FC236}">
                    <a16:creationId xmlns:a16="http://schemas.microsoft.com/office/drawing/2014/main" id="{80B7DE05-4BB1-4A50-9B3B-031628755D68}"/>
                  </a:ext>
                </a:extLst>
              </p:cNvPr>
              <p:cNvSpPr txBox="1"/>
              <p:nvPr/>
            </p:nvSpPr>
            <p:spPr>
              <a:xfrm>
                <a:off x="1813104" y="2911851"/>
                <a:ext cx="2034668" cy="733105"/>
              </a:xfrm>
              <a:prstGeom prst="rect">
                <a:avLst/>
              </a:prstGeom>
              <a:noFill/>
            </p:spPr>
            <p:txBody>
              <a:bodyPr wrap="square" rtlCol="0">
                <a:spAutoFit/>
              </a:bodyPr>
              <a:lstStyle/>
              <a:p>
                <a:pPr algn="ctr"/>
                <a:r>
                  <a:rPr lang="en-US" sz="2800" b="1" dirty="0">
                    <a:solidFill>
                      <a:srgbClr val="E6E7E9"/>
                    </a:solidFill>
                    <a:latin typeface="Tw Cen MT" panose="020B0602020104020603" pitchFamily="34" charset="0"/>
                  </a:rPr>
                  <a:t>Chart of Android</a:t>
                </a:r>
              </a:p>
              <a:p>
                <a:pPr algn="ctr"/>
                <a:r>
                  <a:rPr lang="en-US" sz="2800" b="1" dirty="0">
                    <a:solidFill>
                      <a:srgbClr val="E6E7E9"/>
                    </a:solidFill>
                    <a:latin typeface="Tw Cen MT" panose="020B0602020104020603" pitchFamily="34" charset="0"/>
                  </a:rPr>
                  <a:t>Version</a:t>
                </a:r>
              </a:p>
            </p:txBody>
          </p:sp>
        </p:grpSp>
      </p:grpSp>
      <p:grpSp>
        <p:nvGrpSpPr>
          <p:cNvPr id="60" name="Group 59">
            <a:extLst>
              <a:ext uri="{FF2B5EF4-FFF2-40B4-BE49-F238E27FC236}">
                <a16:creationId xmlns:a16="http://schemas.microsoft.com/office/drawing/2014/main" id="{56E2F234-7399-4F08-997B-76646A4772C2}"/>
              </a:ext>
            </a:extLst>
          </p:cNvPr>
          <p:cNvGrpSpPr/>
          <p:nvPr/>
        </p:nvGrpSpPr>
        <p:grpSpPr>
          <a:xfrm>
            <a:off x="7093304" y="3721317"/>
            <a:ext cx="2535311" cy="2380752"/>
            <a:chOff x="1733970" y="4276305"/>
            <a:chExt cx="2133820" cy="2133820"/>
          </a:xfrm>
        </p:grpSpPr>
        <p:sp>
          <p:nvSpPr>
            <p:cNvPr id="33" name="Oval 32">
              <a:extLst>
                <a:ext uri="{FF2B5EF4-FFF2-40B4-BE49-F238E27FC236}">
                  <a16:creationId xmlns:a16="http://schemas.microsoft.com/office/drawing/2014/main" id="{810E513B-A9B7-4228-9391-28CE821FB658}"/>
                </a:ext>
              </a:extLst>
            </p:cNvPr>
            <p:cNvSpPr/>
            <p:nvPr/>
          </p:nvSpPr>
          <p:spPr>
            <a:xfrm>
              <a:off x="1733970" y="4276305"/>
              <a:ext cx="2133820" cy="2133820"/>
            </a:xfrm>
            <a:prstGeom prst="ellipse">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4" name="Group 33">
              <a:extLst>
                <a:ext uri="{FF2B5EF4-FFF2-40B4-BE49-F238E27FC236}">
                  <a16:creationId xmlns:a16="http://schemas.microsoft.com/office/drawing/2014/main" id="{86506E16-4976-491D-872E-469294527B01}"/>
                </a:ext>
              </a:extLst>
            </p:cNvPr>
            <p:cNvGrpSpPr/>
            <p:nvPr/>
          </p:nvGrpSpPr>
          <p:grpSpPr>
            <a:xfrm>
              <a:off x="1829182" y="4375281"/>
              <a:ext cx="1943398" cy="1748480"/>
              <a:chOff x="1882190" y="1925679"/>
              <a:chExt cx="1943398" cy="1748480"/>
            </a:xfrm>
          </p:grpSpPr>
          <p:sp>
            <p:nvSpPr>
              <p:cNvPr id="35" name="TextBox 34">
                <a:extLst>
                  <a:ext uri="{FF2B5EF4-FFF2-40B4-BE49-F238E27FC236}">
                    <a16:creationId xmlns:a16="http://schemas.microsoft.com/office/drawing/2014/main" id="{479A66B0-42FC-4535-9518-E6319730B5CC}"/>
                  </a:ext>
                </a:extLst>
              </p:cNvPr>
              <p:cNvSpPr txBox="1"/>
              <p:nvPr/>
            </p:nvSpPr>
            <p:spPr>
              <a:xfrm>
                <a:off x="1882190" y="1925679"/>
                <a:ext cx="1943398" cy="744806"/>
              </a:xfrm>
              <a:prstGeom prst="rect">
                <a:avLst/>
              </a:prstGeom>
              <a:noFill/>
            </p:spPr>
            <p:txBody>
              <a:bodyPr wrap="square" rtlCol="0">
                <a:spAutoFit/>
              </a:bodyPr>
              <a:lstStyle/>
              <a:p>
                <a:pPr algn="ctr"/>
                <a:r>
                  <a:rPr lang="en-US" sz="4800" b="1" dirty="0">
                    <a:solidFill>
                      <a:srgbClr val="E6E7E9"/>
                    </a:solidFill>
                    <a:latin typeface="Tw Cen MT" panose="020B0602020104020603" pitchFamily="34" charset="0"/>
                  </a:rPr>
                  <a:t>3</a:t>
                </a:r>
              </a:p>
            </p:txBody>
          </p:sp>
          <p:sp>
            <p:nvSpPr>
              <p:cNvPr id="36" name="TextBox 35">
                <a:extLst>
                  <a:ext uri="{FF2B5EF4-FFF2-40B4-BE49-F238E27FC236}">
                    <a16:creationId xmlns:a16="http://schemas.microsoft.com/office/drawing/2014/main" id="{A0C8D843-8BF8-4452-8990-422F6F5FDBC8}"/>
                  </a:ext>
                </a:extLst>
              </p:cNvPr>
              <p:cNvSpPr txBox="1"/>
              <p:nvPr/>
            </p:nvSpPr>
            <p:spPr>
              <a:xfrm>
                <a:off x="1882190" y="2819012"/>
                <a:ext cx="1943398" cy="855147"/>
              </a:xfrm>
              <a:prstGeom prst="rect">
                <a:avLst/>
              </a:prstGeom>
              <a:noFill/>
            </p:spPr>
            <p:txBody>
              <a:bodyPr wrap="square" rtlCol="0">
                <a:spAutoFit/>
              </a:bodyPr>
              <a:lstStyle/>
              <a:p>
                <a:pPr algn="ctr"/>
                <a:r>
                  <a:rPr lang="en-US" sz="2800" b="1" dirty="0">
                    <a:solidFill>
                      <a:srgbClr val="E6E7E9"/>
                    </a:solidFill>
                    <a:latin typeface="Tw Cen MT" panose="020B0602020104020603" pitchFamily="34" charset="0"/>
                  </a:rPr>
                  <a:t>Explain of version</a:t>
                </a:r>
              </a:p>
            </p:txBody>
          </p:sp>
        </p:grpSp>
      </p:grpSp>
    </p:spTree>
    <p:extLst>
      <p:ext uri="{BB962C8B-B14F-4D97-AF65-F5344CB8AC3E}">
        <p14:creationId xmlns:p14="http://schemas.microsoft.com/office/powerpoint/2010/main" val="5423268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ppt_w</p:attrName>
                                        </p:attrNameLst>
                                      </p:cBhvr>
                                      <p:tavLst>
                                        <p:tav tm="0">
                                          <p:val>
                                            <p:fltVal val="0"/>
                                          </p:val>
                                        </p:tav>
                                        <p:tav tm="100000">
                                          <p:val>
                                            <p:strVal val="#ppt_w"/>
                                          </p:val>
                                        </p:tav>
                                      </p:tavLst>
                                    </p:anim>
                                    <p:anim calcmode="lin" valueType="num">
                                      <p:cBhvr>
                                        <p:cTn id="20" dur="500" fill="hold"/>
                                        <p:tgtEl>
                                          <p:spTgt spid="60"/>
                                        </p:tgtEl>
                                        <p:attrNameLst>
                                          <p:attrName>ppt_h</p:attrName>
                                        </p:attrNameLst>
                                      </p:cBhvr>
                                      <p:tavLst>
                                        <p:tav tm="0">
                                          <p:val>
                                            <p:fltVal val="0"/>
                                          </p:val>
                                        </p:tav>
                                        <p:tav tm="100000">
                                          <p:val>
                                            <p:strVal val="#ppt_h"/>
                                          </p:val>
                                        </p:tav>
                                      </p:tavLst>
                                    </p:anim>
                                    <p:animEffect transition="in" filter="fade">
                                      <p:cBhvr>
                                        <p:cTn id="2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91A8B55B-ECD4-466D-8B79-BE147A6B7E6C}"/>
              </a:ext>
            </a:extLst>
          </p:cNvPr>
          <p:cNvSpPr txBox="1"/>
          <p:nvPr/>
        </p:nvSpPr>
        <p:spPr>
          <a:xfrm>
            <a:off x="3278965" y="3741103"/>
            <a:ext cx="1576087" cy="1569660"/>
          </a:xfrm>
          <a:prstGeom prst="rect">
            <a:avLst/>
          </a:prstGeom>
          <a:noFill/>
        </p:spPr>
        <p:txBody>
          <a:bodyPr wrap="square" rtlCol="0">
            <a:spAutoFit/>
          </a:bodyPr>
          <a:lstStyle/>
          <a:p>
            <a:pPr algn="ctr"/>
            <a:r>
              <a:rPr lang="en-US" sz="9600" b="1" dirty="0">
                <a:solidFill>
                  <a:schemeClr val="bg1"/>
                </a:solidFill>
                <a:latin typeface="Tw Cen MT" panose="020B0602020104020603" pitchFamily="34" charset="0"/>
              </a:rPr>
              <a:t>IS</a:t>
            </a:r>
          </a:p>
        </p:txBody>
      </p:sp>
      <p:sp>
        <p:nvSpPr>
          <p:cNvPr id="15" name="Rectangle 14">
            <a:extLst>
              <a:ext uri="{FF2B5EF4-FFF2-40B4-BE49-F238E27FC236}">
                <a16:creationId xmlns:a16="http://schemas.microsoft.com/office/drawing/2014/main" id="{08CB97E2-0276-4100-A071-26227BF4E5D3}"/>
              </a:ext>
            </a:extLst>
          </p:cNvPr>
          <p:cNvSpPr/>
          <p:nvPr/>
        </p:nvSpPr>
        <p:spPr>
          <a:xfrm>
            <a:off x="4682749" y="4112259"/>
            <a:ext cx="7509271" cy="1057959"/>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9A0AF311-9BA6-4A0E-91A2-EB7F6C82FAFF}"/>
              </a:ext>
            </a:extLst>
          </p:cNvPr>
          <p:cNvGrpSpPr/>
          <p:nvPr/>
        </p:nvGrpSpPr>
        <p:grpSpPr>
          <a:xfrm>
            <a:off x="4675113" y="3988975"/>
            <a:ext cx="7001539" cy="1107996"/>
            <a:chOff x="2155054" y="2053015"/>
            <a:chExt cx="7001538" cy="1107996"/>
          </a:xfrm>
        </p:grpSpPr>
        <p:sp>
          <p:nvSpPr>
            <p:cNvPr id="8" name="Rectangle 7">
              <a:extLst>
                <a:ext uri="{FF2B5EF4-FFF2-40B4-BE49-F238E27FC236}">
                  <a16:creationId xmlns:a16="http://schemas.microsoft.com/office/drawing/2014/main" id="{E8315855-D799-4963-B70C-FD78CF1D4BD1}"/>
                </a:ext>
              </a:extLst>
            </p:cNvPr>
            <p:cNvSpPr/>
            <p:nvPr/>
          </p:nvSpPr>
          <p:spPr>
            <a:xfrm>
              <a:off x="2155054" y="2210710"/>
              <a:ext cx="6993919" cy="821635"/>
            </a:xfrm>
            <a:prstGeom prst="rect">
              <a:avLst/>
            </a:prstGeom>
            <a:solidFill>
              <a:srgbClr val="FC4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181E8AD-4238-45E6-9605-A21EA2FAA828}"/>
                </a:ext>
              </a:extLst>
            </p:cNvPr>
            <p:cNvSpPr txBox="1"/>
            <p:nvPr/>
          </p:nvSpPr>
          <p:spPr>
            <a:xfrm>
              <a:off x="2162673" y="2053015"/>
              <a:ext cx="6993919" cy="1107996"/>
            </a:xfrm>
            <a:prstGeom prst="rect">
              <a:avLst/>
            </a:prstGeom>
            <a:noFill/>
          </p:spPr>
          <p:txBody>
            <a:bodyPr wrap="square" rtlCol="0">
              <a:spAutoFit/>
            </a:bodyPr>
            <a:lstStyle/>
            <a:p>
              <a:pPr algn="ctr"/>
              <a:r>
                <a:rPr lang="en-US" sz="6600" b="1" dirty="0">
                  <a:solidFill>
                    <a:schemeClr val="bg1"/>
                  </a:solidFill>
                  <a:latin typeface="Tw Cen MT" panose="020B0602020104020603" pitchFamily="34" charset="0"/>
                </a:rPr>
                <a:t>Android Version</a:t>
              </a:r>
            </a:p>
          </p:txBody>
        </p:sp>
      </p:grpSp>
      <p:sp>
        <p:nvSpPr>
          <p:cNvPr id="10" name="TextBox 9">
            <a:extLst>
              <a:ext uri="{FF2B5EF4-FFF2-40B4-BE49-F238E27FC236}">
                <a16:creationId xmlns:a16="http://schemas.microsoft.com/office/drawing/2014/main" id="{3A3685C8-E76F-4B63-B26A-CCA8021DD3CC}"/>
              </a:ext>
            </a:extLst>
          </p:cNvPr>
          <p:cNvSpPr txBox="1"/>
          <p:nvPr/>
        </p:nvSpPr>
        <p:spPr>
          <a:xfrm>
            <a:off x="-13249" y="1561729"/>
            <a:ext cx="10455965" cy="2646878"/>
          </a:xfrm>
          <a:prstGeom prst="rect">
            <a:avLst/>
          </a:prstGeom>
          <a:noFill/>
        </p:spPr>
        <p:txBody>
          <a:bodyPr wrap="square" rtlCol="0">
            <a:spAutoFit/>
          </a:bodyPr>
          <a:lstStyle/>
          <a:p>
            <a:pPr algn="ctr"/>
            <a:r>
              <a:rPr lang="en-US" sz="16600" b="1" dirty="0">
                <a:solidFill>
                  <a:schemeClr val="bg1"/>
                </a:solidFill>
                <a:latin typeface="Tw Cen MT" panose="020B0602020104020603" pitchFamily="34" charset="0"/>
              </a:rPr>
              <a:t>WHAT</a:t>
            </a:r>
          </a:p>
        </p:txBody>
      </p:sp>
      <p:sp>
        <p:nvSpPr>
          <p:cNvPr id="13" name="Rectangle 12">
            <a:extLst>
              <a:ext uri="{FF2B5EF4-FFF2-40B4-BE49-F238E27FC236}">
                <a16:creationId xmlns:a16="http://schemas.microsoft.com/office/drawing/2014/main" id="{90B9CD63-48EF-46F7-BCFD-1FB3B438A056}"/>
              </a:ext>
            </a:extLst>
          </p:cNvPr>
          <p:cNvSpPr/>
          <p:nvPr/>
        </p:nvSpPr>
        <p:spPr>
          <a:xfrm>
            <a:off x="4408453" y="4966242"/>
            <a:ext cx="7527235" cy="1905037"/>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89F15A0-3BE5-4E58-B0F5-75AB2FEAF86A}"/>
              </a:ext>
            </a:extLst>
          </p:cNvPr>
          <p:cNvSpPr/>
          <p:nvPr/>
        </p:nvSpPr>
        <p:spPr>
          <a:xfrm>
            <a:off x="-13250" y="3988976"/>
            <a:ext cx="3292196" cy="1309700"/>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2324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decel="100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1+#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8" decel="10000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2000" fill="hold"/>
                                        <p:tgtEl>
                                          <p:spTgt spid="14"/>
                                        </p:tgtEl>
                                        <p:attrNameLst>
                                          <p:attrName>ppt_x</p:attrName>
                                        </p:attrNameLst>
                                      </p:cBhvr>
                                      <p:tavLst>
                                        <p:tav tm="0">
                                          <p:val>
                                            <p:strVal val="0-#ppt_w/2"/>
                                          </p:val>
                                        </p:tav>
                                        <p:tav tm="100000">
                                          <p:val>
                                            <p:strVal val="#ppt_x"/>
                                          </p:val>
                                        </p:tav>
                                      </p:tavLst>
                                    </p:anim>
                                    <p:anim calcmode="lin" valueType="num">
                                      <p:cBhvr additive="base">
                                        <p:cTn id="13" dur="20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4" decel="10000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000" fill="hold"/>
                                        <p:tgtEl>
                                          <p:spTgt spid="7"/>
                                        </p:tgtEl>
                                        <p:attrNameLst>
                                          <p:attrName>ppt_x</p:attrName>
                                        </p:attrNameLst>
                                      </p:cBhvr>
                                      <p:tavLst>
                                        <p:tav tm="0">
                                          <p:val>
                                            <p:strVal val="#ppt_x"/>
                                          </p:val>
                                        </p:tav>
                                        <p:tav tm="100000">
                                          <p:val>
                                            <p:strVal val="#ppt_x"/>
                                          </p:val>
                                        </p:tav>
                                      </p:tavLst>
                                    </p:anim>
                                    <p:anim calcmode="lin" valueType="num">
                                      <p:cBhvr additive="base">
                                        <p:cTn id="18" dur="20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6000"/>
                            </p:stCondLst>
                            <p:childTnLst>
                              <p:par>
                                <p:cTn id="20" presetID="2" presetClass="exit" presetSubtype="8" accel="100000" fill="hold" grpId="1" nodeType="afterEffect">
                                  <p:stCondLst>
                                    <p:cond delay="0"/>
                                  </p:stCondLst>
                                  <p:childTnLst>
                                    <p:anim calcmode="lin" valueType="num">
                                      <p:cBhvr additive="base">
                                        <p:cTn id="21" dur="2000"/>
                                        <p:tgtEl>
                                          <p:spTgt spid="10"/>
                                        </p:tgtEl>
                                        <p:attrNameLst>
                                          <p:attrName>ppt_x</p:attrName>
                                        </p:attrNameLst>
                                      </p:cBhvr>
                                      <p:tavLst>
                                        <p:tav tm="0">
                                          <p:val>
                                            <p:strVal val="ppt_x"/>
                                          </p:val>
                                        </p:tav>
                                        <p:tav tm="100000">
                                          <p:val>
                                            <p:strVal val="0-ppt_w/2"/>
                                          </p:val>
                                        </p:tav>
                                      </p:tavLst>
                                    </p:anim>
                                    <p:anim calcmode="lin" valueType="num">
                                      <p:cBhvr additive="base">
                                        <p:cTn id="22" dur="2000"/>
                                        <p:tgtEl>
                                          <p:spTgt spid="10"/>
                                        </p:tgtEl>
                                        <p:attrNameLst>
                                          <p:attrName>ppt_y</p:attrName>
                                        </p:attrNameLst>
                                      </p:cBhvr>
                                      <p:tavLst>
                                        <p:tav tm="0">
                                          <p:val>
                                            <p:strVal val="ppt_y"/>
                                          </p:val>
                                        </p:tav>
                                        <p:tav tm="100000">
                                          <p:val>
                                            <p:strVal val="ppt_y"/>
                                          </p:val>
                                        </p:tav>
                                      </p:tavLst>
                                    </p:anim>
                                    <p:set>
                                      <p:cBhvr>
                                        <p:cTn id="23" dur="1" fill="hold">
                                          <p:stCondLst>
                                            <p:cond delay="1999"/>
                                          </p:stCondLst>
                                        </p:cTn>
                                        <p:tgtEl>
                                          <p:spTgt spid="10"/>
                                        </p:tgtEl>
                                        <p:attrNameLst>
                                          <p:attrName>style.visibility</p:attrName>
                                        </p:attrNameLst>
                                      </p:cBhvr>
                                      <p:to>
                                        <p:strVal val="hidden"/>
                                      </p:to>
                                    </p:set>
                                  </p:childTnLst>
                                </p:cTn>
                              </p:par>
                              <p:par>
                                <p:cTn id="24" presetID="2" presetClass="exit" presetSubtype="4" accel="100000" fill="hold" nodeType="withEffect">
                                  <p:stCondLst>
                                    <p:cond delay="0"/>
                                  </p:stCondLst>
                                  <p:childTnLst>
                                    <p:anim calcmode="lin" valueType="num">
                                      <p:cBhvr additive="base">
                                        <p:cTn id="25" dur="2000"/>
                                        <p:tgtEl>
                                          <p:spTgt spid="7"/>
                                        </p:tgtEl>
                                        <p:attrNameLst>
                                          <p:attrName>ppt_x</p:attrName>
                                        </p:attrNameLst>
                                      </p:cBhvr>
                                      <p:tavLst>
                                        <p:tav tm="0">
                                          <p:val>
                                            <p:strVal val="ppt_x"/>
                                          </p:val>
                                        </p:tav>
                                        <p:tav tm="100000">
                                          <p:val>
                                            <p:strVal val="ppt_x"/>
                                          </p:val>
                                        </p:tav>
                                      </p:tavLst>
                                    </p:anim>
                                    <p:anim calcmode="lin" valueType="num">
                                      <p:cBhvr additive="base">
                                        <p:cTn id="26" dur="2000"/>
                                        <p:tgtEl>
                                          <p:spTgt spid="7"/>
                                        </p:tgtEl>
                                        <p:attrNameLst>
                                          <p:attrName>ppt_y</p:attrName>
                                        </p:attrNameLst>
                                      </p:cBhvr>
                                      <p:tavLst>
                                        <p:tav tm="0">
                                          <p:val>
                                            <p:strVal val="ppt_y"/>
                                          </p:val>
                                        </p:tav>
                                        <p:tav tm="100000">
                                          <p:val>
                                            <p:strVal val="1+ppt_h/2"/>
                                          </p:val>
                                        </p:tav>
                                      </p:tavLst>
                                    </p:anim>
                                    <p:set>
                                      <p:cBhvr>
                                        <p:cTn id="27" dur="1" fill="hold">
                                          <p:stCondLst>
                                            <p:cond delay="1999"/>
                                          </p:stCondLst>
                                        </p:cTn>
                                        <p:tgtEl>
                                          <p:spTgt spid="7"/>
                                        </p:tgtEl>
                                        <p:attrNameLst>
                                          <p:attrName>style.visibility</p:attrName>
                                        </p:attrNameLst>
                                      </p:cBhvr>
                                      <p:to>
                                        <p:strVal val="hidden"/>
                                      </p:to>
                                    </p:set>
                                  </p:childTnLst>
                                </p:cTn>
                              </p:par>
                              <p:par>
                                <p:cTn id="28" presetID="2" presetClass="exit" presetSubtype="2" accel="100000" fill="hold" grpId="1" nodeType="withEffect">
                                  <p:stCondLst>
                                    <p:cond delay="0"/>
                                  </p:stCondLst>
                                  <p:childTnLst>
                                    <p:anim calcmode="lin" valueType="num">
                                      <p:cBhvr additive="base">
                                        <p:cTn id="29" dur="2000"/>
                                        <p:tgtEl>
                                          <p:spTgt spid="14"/>
                                        </p:tgtEl>
                                        <p:attrNameLst>
                                          <p:attrName>ppt_x</p:attrName>
                                        </p:attrNameLst>
                                      </p:cBhvr>
                                      <p:tavLst>
                                        <p:tav tm="0">
                                          <p:val>
                                            <p:strVal val="ppt_x"/>
                                          </p:val>
                                        </p:tav>
                                        <p:tav tm="100000">
                                          <p:val>
                                            <p:strVal val="1+ppt_w/2"/>
                                          </p:val>
                                        </p:tav>
                                      </p:tavLst>
                                    </p:anim>
                                    <p:anim calcmode="lin" valueType="num">
                                      <p:cBhvr additive="base">
                                        <p:cTn id="30" dur="2000"/>
                                        <p:tgtEl>
                                          <p:spTgt spid="14"/>
                                        </p:tgtEl>
                                        <p:attrNameLst>
                                          <p:attrName>ppt_y</p:attrName>
                                        </p:attrNameLst>
                                      </p:cBhvr>
                                      <p:tavLst>
                                        <p:tav tm="0">
                                          <p:val>
                                            <p:strVal val="ppt_y"/>
                                          </p:val>
                                        </p:tav>
                                        <p:tav tm="100000">
                                          <p:val>
                                            <p:strVal val="ppt_y"/>
                                          </p:val>
                                        </p:tav>
                                      </p:tavLst>
                                    </p:anim>
                                    <p:set>
                                      <p:cBhvr>
                                        <p:cTn id="31" dur="1" fill="hold">
                                          <p:stCondLst>
                                            <p:cond delay="1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0" grpId="0"/>
      <p:bldP spid="1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95331" y="2592608"/>
            <a:ext cx="9886279" cy="2554545"/>
          </a:xfrm>
          <a:prstGeom prst="rect">
            <a:avLst/>
          </a:prstGeom>
          <a:noFill/>
        </p:spPr>
        <p:txBody>
          <a:bodyPr wrap="square" rtlCol="0">
            <a:spAutoFit/>
          </a:bodyPr>
          <a:lstStyle/>
          <a:p>
            <a:pPr algn="just"/>
            <a:r>
              <a:rPr lang="en-US" sz="3200" dirty="0">
                <a:solidFill>
                  <a:schemeClr val="bg1"/>
                </a:solidFill>
              </a:rPr>
              <a:t>The version history of the Android mobile operating system began with the public release of the Android beta on November 5, 2007. The first commercial version, Android 1.0, was released on September 23, 2008.</a:t>
            </a:r>
          </a:p>
          <a:p>
            <a:endParaRPr lang="en-US" sz="3200" dirty="0">
              <a:solidFill>
                <a:schemeClr val="bg1"/>
              </a:solidFill>
            </a:endParaRPr>
          </a:p>
        </p:txBody>
      </p:sp>
      <p:grpSp>
        <p:nvGrpSpPr>
          <p:cNvPr id="9" name="Group 8">
            <a:extLst>
              <a:ext uri="{FF2B5EF4-FFF2-40B4-BE49-F238E27FC236}">
                <a16:creationId xmlns:a16="http://schemas.microsoft.com/office/drawing/2014/main" id="{9A0AF311-9BA6-4A0E-91A2-EB7F6C82FAFF}"/>
              </a:ext>
            </a:extLst>
          </p:cNvPr>
          <p:cNvGrpSpPr/>
          <p:nvPr/>
        </p:nvGrpSpPr>
        <p:grpSpPr>
          <a:xfrm>
            <a:off x="2840865" y="460892"/>
            <a:ext cx="7001539" cy="1107996"/>
            <a:chOff x="2155054" y="2053015"/>
            <a:chExt cx="7001538" cy="1107996"/>
          </a:xfrm>
        </p:grpSpPr>
        <p:sp>
          <p:nvSpPr>
            <p:cNvPr id="10" name="Rectangle 9">
              <a:extLst>
                <a:ext uri="{FF2B5EF4-FFF2-40B4-BE49-F238E27FC236}">
                  <a16:creationId xmlns:a16="http://schemas.microsoft.com/office/drawing/2014/main" id="{E8315855-D799-4963-B70C-FD78CF1D4BD1}"/>
                </a:ext>
              </a:extLst>
            </p:cNvPr>
            <p:cNvSpPr/>
            <p:nvPr/>
          </p:nvSpPr>
          <p:spPr>
            <a:xfrm>
              <a:off x="2155054" y="2210710"/>
              <a:ext cx="6993919" cy="821635"/>
            </a:xfrm>
            <a:prstGeom prst="rect">
              <a:avLst/>
            </a:prstGeom>
            <a:solidFill>
              <a:srgbClr val="FC4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181E8AD-4238-45E6-9605-A21EA2FAA828}"/>
                </a:ext>
              </a:extLst>
            </p:cNvPr>
            <p:cNvSpPr txBox="1"/>
            <p:nvPr/>
          </p:nvSpPr>
          <p:spPr>
            <a:xfrm>
              <a:off x="2162673" y="2053015"/>
              <a:ext cx="6993919" cy="1107996"/>
            </a:xfrm>
            <a:prstGeom prst="rect">
              <a:avLst/>
            </a:prstGeom>
            <a:noFill/>
          </p:spPr>
          <p:txBody>
            <a:bodyPr wrap="square" rtlCol="0">
              <a:spAutoFit/>
            </a:bodyPr>
            <a:lstStyle/>
            <a:p>
              <a:pPr algn="ctr"/>
              <a:r>
                <a:rPr lang="en-US" sz="6600" b="1" dirty="0">
                  <a:solidFill>
                    <a:schemeClr val="bg1"/>
                  </a:solidFill>
                  <a:latin typeface="Tw Cen MT" panose="020B0602020104020603" pitchFamily="34" charset="0"/>
                </a:rPr>
                <a:t>Android Version</a:t>
              </a:r>
            </a:p>
          </p:txBody>
        </p:sp>
      </p:grpSp>
    </p:spTree>
    <p:extLst>
      <p:ext uri="{BB962C8B-B14F-4D97-AF65-F5344CB8AC3E}">
        <p14:creationId xmlns:p14="http://schemas.microsoft.com/office/powerpoint/2010/main" val="191854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9" name="Straight Connector 78">
            <a:extLst>
              <a:ext uri="{FF2B5EF4-FFF2-40B4-BE49-F238E27FC236}">
                <a16:creationId xmlns:a16="http://schemas.microsoft.com/office/drawing/2014/main" id="{0636AFC9-0881-4786-BD3B-E0BEBDE2F79D}"/>
              </a:ext>
            </a:extLst>
          </p:cNvPr>
          <p:cNvCxnSpPr>
            <a:cxnSpLocks/>
            <a:endCxn id="22" idx="3"/>
          </p:cNvCxnSpPr>
          <p:nvPr/>
        </p:nvCxnSpPr>
        <p:spPr>
          <a:xfrm flipH="1" flipV="1">
            <a:off x="10882233" y="3759948"/>
            <a:ext cx="1297203" cy="527006"/>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8A70E92-F264-47A6-8EB5-E1F743416AC4}"/>
              </a:ext>
            </a:extLst>
          </p:cNvPr>
          <p:cNvCxnSpPr>
            <a:cxnSpLocks/>
          </p:cNvCxnSpPr>
          <p:nvPr/>
        </p:nvCxnSpPr>
        <p:spPr>
          <a:xfrm flipH="1" flipV="1">
            <a:off x="4" y="4559347"/>
            <a:ext cx="1352549" cy="719005"/>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FB1D66C-A675-4E89-AF22-1BE0E407A08D}"/>
              </a:ext>
            </a:extLst>
          </p:cNvPr>
          <p:cNvCxnSpPr>
            <a:cxnSpLocks/>
          </p:cNvCxnSpPr>
          <p:nvPr/>
        </p:nvCxnSpPr>
        <p:spPr>
          <a:xfrm flipV="1">
            <a:off x="5367609" y="4061737"/>
            <a:ext cx="1577207" cy="1136471"/>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EAAD18D-A529-426E-944F-052FEF1F7315}"/>
              </a:ext>
            </a:extLst>
          </p:cNvPr>
          <p:cNvCxnSpPr>
            <a:cxnSpLocks/>
          </p:cNvCxnSpPr>
          <p:nvPr/>
        </p:nvCxnSpPr>
        <p:spPr>
          <a:xfrm flipH="1" flipV="1">
            <a:off x="6980671" y="3992713"/>
            <a:ext cx="1801641" cy="991370"/>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210092-D838-4687-B1B3-0C0F54FFBBB7}"/>
              </a:ext>
            </a:extLst>
          </p:cNvPr>
          <p:cNvCxnSpPr>
            <a:cxnSpLocks/>
          </p:cNvCxnSpPr>
          <p:nvPr/>
        </p:nvCxnSpPr>
        <p:spPr>
          <a:xfrm flipV="1">
            <a:off x="8939291" y="3789923"/>
            <a:ext cx="1680503" cy="1101747"/>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6D1B375-3CBB-4F31-BF6F-2530FCADC84D}"/>
              </a:ext>
            </a:extLst>
          </p:cNvPr>
          <p:cNvCxnSpPr>
            <a:cxnSpLocks/>
          </p:cNvCxnSpPr>
          <p:nvPr/>
        </p:nvCxnSpPr>
        <p:spPr>
          <a:xfrm flipH="1" flipV="1">
            <a:off x="3555196" y="4315879"/>
            <a:ext cx="1709825" cy="882300"/>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5F893E3-9E92-4678-BAE1-ABE84AFE8FA3}"/>
              </a:ext>
            </a:extLst>
          </p:cNvPr>
          <p:cNvCxnSpPr>
            <a:cxnSpLocks/>
          </p:cNvCxnSpPr>
          <p:nvPr/>
        </p:nvCxnSpPr>
        <p:spPr>
          <a:xfrm flipV="1">
            <a:off x="1488101" y="4236180"/>
            <a:ext cx="1778891" cy="962027"/>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E8AA9BD-5B28-4BB1-803B-54BB6E1B0DE1}"/>
              </a:ext>
            </a:extLst>
          </p:cNvPr>
          <p:cNvSpPr txBox="1"/>
          <p:nvPr/>
        </p:nvSpPr>
        <p:spPr>
          <a:xfrm>
            <a:off x="2456545" y="131812"/>
            <a:ext cx="7278915" cy="707886"/>
          </a:xfrm>
          <a:prstGeom prst="rect">
            <a:avLst/>
          </a:prstGeom>
          <a:noFill/>
        </p:spPr>
        <p:txBody>
          <a:bodyPr wrap="square" rtlCol="0">
            <a:spAutoFit/>
          </a:bodyPr>
          <a:lstStyle/>
          <a:p>
            <a:pPr algn="ctr"/>
            <a:r>
              <a:rPr lang="en-US" sz="4000" dirty="0">
                <a:solidFill>
                  <a:schemeClr val="bg1">
                    <a:lumMod val="65000"/>
                  </a:schemeClr>
                </a:solidFill>
                <a:latin typeface="Tw Cen MT" panose="020B0602020104020603" pitchFamily="34" charset="0"/>
              </a:rPr>
              <a:t>Version Name</a:t>
            </a:r>
          </a:p>
        </p:txBody>
      </p:sp>
      <p:grpSp>
        <p:nvGrpSpPr>
          <p:cNvPr id="5" name="Group 4">
            <a:extLst>
              <a:ext uri="{FF2B5EF4-FFF2-40B4-BE49-F238E27FC236}">
                <a16:creationId xmlns:a16="http://schemas.microsoft.com/office/drawing/2014/main" id="{7D884BCA-1978-49CC-8588-5399D7CABDE7}"/>
              </a:ext>
            </a:extLst>
          </p:cNvPr>
          <p:cNvGrpSpPr/>
          <p:nvPr/>
        </p:nvGrpSpPr>
        <p:grpSpPr>
          <a:xfrm>
            <a:off x="5378774" y="878988"/>
            <a:ext cx="1434489" cy="190500"/>
            <a:chOff x="4679586" y="878988"/>
            <a:chExt cx="1434489" cy="190500"/>
          </a:xfrm>
        </p:grpSpPr>
        <p:sp>
          <p:nvSpPr>
            <p:cNvPr id="6" name="Oval 5">
              <a:extLst>
                <a:ext uri="{FF2B5EF4-FFF2-40B4-BE49-F238E27FC236}">
                  <a16:creationId xmlns:a16="http://schemas.microsoft.com/office/drawing/2014/main" id="{3701A590-ABA9-4BD2-BD64-376A4C227798}"/>
                </a:ext>
              </a:extLst>
            </p:cNvPr>
            <p:cNvSpPr/>
            <p:nvPr/>
          </p:nvSpPr>
          <p:spPr>
            <a:xfrm>
              <a:off x="4679586" y="878988"/>
              <a:ext cx="190500" cy="190500"/>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3E53B434-A2A6-4C16-99DD-292CE4FD62C4}"/>
                </a:ext>
              </a:extLst>
            </p:cNvPr>
            <p:cNvSpPr/>
            <p:nvPr/>
          </p:nvSpPr>
          <p:spPr>
            <a:xfrm>
              <a:off x="4990736" y="878988"/>
              <a:ext cx="190500" cy="190500"/>
            </a:xfrm>
            <a:prstGeom prst="ellipse">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3E5BC96-17A2-4BD5-BA51-10270687E851}"/>
                </a:ext>
              </a:extLst>
            </p:cNvPr>
            <p:cNvSpPr/>
            <p:nvPr/>
          </p:nvSpPr>
          <p:spPr>
            <a:xfrm>
              <a:off x="5301522" y="878988"/>
              <a:ext cx="190500" cy="190500"/>
            </a:xfrm>
            <a:prstGeom prst="ellipse">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1A06ACCC-548D-4873-BD3B-AD3CA2C095B0}"/>
                </a:ext>
              </a:extLst>
            </p:cNvPr>
            <p:cNvSpPr/>
            <p:nvPr/>
          </p:nvSpPr>
          <p:spPr>
            <a:xfrm>
              <a:off x="5612308" y="878988"/>
              <a:ext cx="190500" cy="190500"/>
            </a:xfrm>
            <a:prstGeom prst="ellipse">
              <a:avLst/>
            </a:prstGeom>
            <a:solidFill>
              <a:srgbClr val="1C7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CBDE4C1-DAF9-476F-B807-27BE954F6C82}"/>
                </a:ext>
              </a:extLst>
            </p:cNvPr>
            <p:cNvSpPr/>
            <p:nvPr/>
          </p:nvSpPr>
          <p:spPr>
            <a:xfrm>
              <a:off x="5923575" y="878988"/>
              <a:ext cx="190500" cy="1905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555FC8F4-43EE-43E4-BBBC-49434B3A520A}"/>
              </a:ext>
            </a:extLst>
          </p:cNvPr>
          <p:cNvSpPr/>
          <p:nvPr/>
        </p:nvSpPr>
        <p:spPr>
          <a:xfrm>
            <a:off x="1122113" y="4930251"/>
            <a:ext cx="588480" cy="588480"/>
          </a:xfrm>
          <a:prstGeom prst="ellipse">
            <a:avLst/>
          </a:prstGeom>
          <a:solidFill>
            <a:srgbClr val="EF3078"/>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C20B305-6275-48E1-8946-A32347CB376F}"/>
              </a:ext>
            </a:extLst>
          </p:cNvPr>
          <p:cNvSpPr txBox="1"/>
          <p:nvPr/>
        </p:nvSpPr>
        <p:spPr>
          <a:xfrm>
            <a:off x="1224719" y="4901353"/>
            <a:ext cx="38330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1</a:t>
            </a:r>
          </a:p>
        </p:txBody>
      </p:sp>
      <p:sp>
        <p:nvSpPr>
          <p:cNvPr id="13" name="Oval 12">
            <a:extLst>
              <a:ext uri="{FF2B5EF4-FFF2-40B4-BE49-F238E27FC236}">
                <a16:creationId xmlns:a16="http://schemas.microsoft.com/office/drawing/2014/main" id="{BE4AD99A-076B-4B78-BBFD-38BC498DCCBC}"/>
              </a:ext>
            </a:extLst>
          </p:cNvPr>
          <p:cNvSpPr/>
          <p:nvPr/>
        </p:nvSpPr>
        <p:spPr>
          <a:xfrm>
            <a:off x="3049115" y="3941913"/>
            <a:ext cx="588480" cy="588480"/>
          </a:xfrm>
          <a:prstGeom prst="ellipse">
            <a:avLst/>
          </a:prstGeom>
          <a:solidFill>
            <a:srgbClr val="03A1A4"/>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1A6BC045-9DFF-42FD-8C36-FC34502A7320}"/>
              </a:ext>
            </a:extLst>
          </p:cNvPr>
          <p:cNvSpPr txBox="1"/>
          <p:nvPr/>
        </p:nvSpPr>
        <p:spPr>
          <a:xfrm>
            <a:off x="3151721" y="3913015"/>
            <a:ext cx="38330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2</a:t>
            </a:r>
          </a:p>
        </p:txBody>
      </p:sp>
      <p:sp>
        <p:nvSpPr>
          <p:cNvPr id="15" name="Oval 14">
            <a:extLst>
              <a:ext uri="{FF2B5EF4-FFF2-40B4-BE49-F238E27FC236}">
                <a16:creationId xmlns:a16="http://schemas.microsoft.com/office/drawing/2014/main" id="{D32467DC-68B2-4A06-97DB-38EF79A869C1}"/>
              </a:ext>
            </a:extLst>
          </p:cNvPr>
          <p:cNvSpPr/>
          <p:nvPr/>
        </p:nvSpPr>
        <p:spPr>
          <a:xfrm>
            <a:off x="5001873" y="4891641"/>
            <a:ext cx="588480" cy="588480"/>
          </a:xfrm>
          <a:prstGeom prst="ellipse">
            <a:avLst/>
          </a:prstGeom>
          <a:solidFill>
            <a:srgbClr val="EE9524"/>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59EAAEBB-9149-4D8C-85F9-C700A4FAC1A9}"/>
              </a:ext>
            </a:extLst>
          </p:cNvPr>
          <p:cNvSpPr txBox="1"/>
          <p:nvPr/>
        </p:nvSpPr>
        <p:spPr>
          <a:xfrm>
            <a:off x="5104479" y="4862743"/>
            <a:ext cx="38330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3</a:t>
            </a:r>
          </a:p>
        </p:txBody>
      </p:sp>
      <p:sp>
        <p:nvSpPr>
          <p:cNvPr id="17" name="Oval 16">
            <a:extLst>
              <a:ext uri="{FF2B5EF4-FFF2-40B4-BE49-F238E27FC236}">
                <a16:creationId xmlns:a16="http://schemas.microsoft.com/office/drawing/2014/main" id="{FFCACAA9-3503-46C8-A54E-799F4E9E55B9}"/>
              </a:ext>
            </a:extLst>
          </p:cNvPr>
          <p:cNvSpPr/>
          <p:nvPr/>
        </p:nvSpPr>
        <p:spPr>
          <a:xfrm>
            <a:off x="6708675" y="3698473"/>
            <a:ext cx="588480" cy="588480"/>
          </a:xfrm>
          <a:prstGeom prst="ellipse">
            <a:avLst/>
          </a:prstGeom>
          <a:solidFill>
            <a:srgbClr val="98EC32"/>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6F7E7550-521F-446A-9A97-DDE94285DD11}"/>
              </a:ext>
            </a:extLst>
          </p:cNvPr>
          <p:cNvSpPr txBox="1"/>
          <p:nvPr/>
        </p:nvSpPr>
        <p:spPr>
          <a:xfrm>
            <a:off x="6810991" y="3669548"/>
            <a:ext cx="38330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latin typeface="Tw Cen MT" panose="020B0602020104020603" pitchFamily="34" charset="0"/>
              </a:rPr>
              <a:t>4</a:t>
            </a:r>
          </a:p>
        </p:txBody>
      </p:sp>
      <p:sp>
        <p:nvSpPr>
          <p:cNvPr id="19" name="Oval 18">
            <a:extLst>
              <a:ext uri="{FF2B5EF4-FFF2-40B4-BE49-F238E27FC236}">
                <a16:creationId xmlns:a16="http://schemas.microsoft.com/office/drawing/2014/main" id="{C240C0D5-51C5-4820-AB34-E16D404339B2}"/>
              </a:ext>
            </a:extLst>
          </p:cNvPr>
          <p:cNvSpPr/>
          <p:nvPr/>
        </p:nvSpPr>
        <p:spPr>
          <a:xfrm>
            <a:off x="8522001" y="4689844"/>
            <a:ext cx="588480" cy="588480"/>
          </a:xfrm>
          <a:prstGeom prst="ellipse">
            <a:avLst/>
          </a:prstGeom>
          <a:solidFill>
            <a:srgbClr val="00B0F0"/>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4BDCDBB-2F71-487A-93F9-6F048B528A22}"/>
              </a:ext>
            </a:extLst>
          </p:cNvPr>
          <p:cNvSpPr txBox="1"/>
          <p:nvPr/>
        </p:nvSpPr>
        <p:spPr>
          <a:xfrm>
            <a:off x="8624609" y="4660946"/>
            <a:ext cx="38330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5</a:t>
            </a:r>
          </a:p>
        </p:txBody>
      </p:sp>
      <p:sp>
        <p:nvSpPr>
          <p:cNvPr id="21" name="Oval 20">
            <a:extLst>
              <a:ext uri="{FF2B5EF4-FFF2-40B4-BE49-F238E27FC236}">
                <a16:creationId xmlns:a16="http://schemas.microsoft.com/office/drawing/2014/main" id="{C653423B-C8BF-4B5C-8334-7B79D6A36B28}"/>
              </a:ext>
            </a:extLst>
          </p:cNvPr>
          <p:cNvSpPr/>
          <p:nvPr/>
        </p:nvSpPr>
        <p:spPr>
          <a:xfrm>
            <a:off x="10396341" y="3465708"/>
            <a:ext cx="588480" cy="588480"/>
          </a:xfrm>
          <a:prstGeom prst="ellipse">
            <a:avLst/>
          </a:prstGeom>
          <a:solidFill>
            <a:srgbClr val="EF3078"/>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993E73AB-E79D-4B7E-849F-8FFE43DAB7A5}"/>
              </a:ext>
            </a:extLst>
          </p:cNvPr>
          <p:cNvSpPr txBox="1"/>
          <p:nvPr/>
        </p:nvSpPr>
        <p:spPr>
          <a:xfrm>
            <a:off x="10498947" y="3436787"/>
            <a:ext cx="38330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6</a:t>
            </a:r>
          </a:p>
        </p:txBody>
      </p:sp>
      <p:grpSp>
        <p:nvGrpSpPr>
          <p:cNvPr id="96" name="Group 95">
            <a:extLst>
              <a:ext uri="{FF2B5EF4-FFF2-40B4-BE49-F238E27FC236}">
                <a16:creationId xmlns:a16="http://schemas.microsoft.com/office/drawing/2014/main" id="{6F425409-A6E4-456C-8ED2-ED38DCFCE2BD}"/>
              </a:ext>
            </a:extLst>
          </p:cNvPr>
          <p:cNvGrpSpPr/>
          <p:nvPr/>
        </p:nvGrpSpPr>
        <p:grpSpPr>
          <a:xfrm>
            <a:off x="378641" y="3809602"/>
            <a:ext cx="2126507" cy="707886"/>
            <a:chOff x="378640" y="3809602"/>
            <a:chExt cx="2126507" cy="707886"/>
          </a:xfrm>
        </p:grpSpPr>
        <p:sp>
          <p:nvSpPr>
            <p:cNvPr id="83" name="TextBox 82">
              <a:extLst>
                <a:ext uri="{FF2B5EF4-FFF2-40B4-BE49-F238E27FC236}">
                  <a16:creationId xmlns:a16="http://schemas.microsoft.com/office/drawing/2014/main" id="{A701416C-01EF-4102-89B3-73D5308BF43E}"/>
                </a:ext>
              </a:extLst>
            </p:cNvPr>
            <p:cNvSpPr txBox="1"/>
            <p:nvPr/>
          </p:nvSpPr>
          <p:spPr>
            <a:xfrm>
              <a:off x="378640" y="3809602"/>
              <a:ext cx="2126507" cy="707886"/>
            </a:xfrm>
            <a:prstGeom prst="rect">
              <a:avLst/>
            </a:prstGeom>
            <a:noFill/>
          </p:spPr>
          <p:txBody>
            <a:bodyPr wrap="square" rtlCol="0">
              <a:spAutoFit/>
            </a:bodyPr>
            <a:lstStyle/>
            <a:p>
              <a:pPr algn="ctr"/>
              <a:r>
                <a:rPr lang="en-US" sz="4000" b="1" dirty="0">
                  <a:solidFill>
                    <a:srgbClr val="EF3078"/>
                  </a:solidFill>
                  <a:latin typeface="Tw Cen MT" panose="020B0602020104020603" pitchFamily="34" charset="0"/>
                </a:rPr>
                <a:t>Alpha</a:t>
              </a:r>
            </a:p>
          </p:txBody>
        </p:sp>
        <p:sp>
          <p:nvSpPr>
            <p:cNvPr id="84" name="TextBox 83">
              <a:extLst>
                <a:ext uri="{FF2B5EF4-FFF2-40B4-BE49-F238E27FC236}">
                  <a16:creationId xmlns:a16="http://schemas.microsoft.com/office/drawing/2014/main" id="{8B01F7DF-B788-4309-835E-848C5261CE4F}"/>
                </a:ext>
              </a:extLst>
            </p:cNvPr>
            <p:cNvSpPr txBox="1"/>
            <p:nvPr/>
          </p:nvSpPr>
          <p:spPr>
            <a:xfrm>
              <a:off x="378640" y="4128241"/>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97" name="Group 96">
            <a:extLst>
              <a:ext uri="{FF2B5EF4-FFF2-40B4-BE49-F238E27FC236}">
                <a16:creationId xmlns:a16="http://schemas.microsoft.com/office/drawing/2014/main" id="{472C5F62-DBE0-4DB0-A985-67DB45C51121}"/>
              </a:ext>
            </a:extLst>
          </p:cNvPr>
          <p:cNvGrpSpPr/>
          <p:nvPr/>
        </p:nvGrpSpPr>
        <p:grpSpPr>
          <a:xfrm>
            <a:off x="2281193" y="2835528"/>
            <a:ext cx="2126507" cy="707886"/>
            <a:chOff x="2281192" y="2835528"/>
            <a:chExt cx="2126507" cy="707886"/>
          </a:xfrm>
        </p:grpSpPr>
        <p:sp>
          <p:nvSpPr>
            <p:cNvPr id="85" name="TextBox 84">
              <a:extLst>
                <a:ext uri="{FF2B5EF4-FFF2-40B4-BE49-F238E27FC236}">
                  <a16:creationId xmlns:a16="http://schemas.microsoft.com/office/drawing/2014/main" id="{9049F1B1-6182-47AB-BECE-2A542878E26D}"/>
                </a:ext>
              </a:extLst>
            </p:cNvPr>
            <p:cNvSpPr txBox="1"/>
            <p:nvPr/>
          </p:nvSpPr>
          <p:spPr>
            <a:xfrm>
              <a:off x="2281192" y="2835528"/>
              <a:ext cx="2126507" cy="707886"/>
            </a:xfrm>
            <a:prstGeom prst="rect">
              <a:avLst/>
            </a:prstGeom>
            <a:noFill/>
          </p:spPr>
          <p:txBody>
            <a:bodyPr wrap="square" rtlCol="0">
              <a:spAutoFit/>
            </a:bodyPr>
            <a:lstStyle/>
            <a:p>
              <a:pPr algn="ctr"/>
              <a:r>
                <a:rPr lang="en-US" sz="4000" b="1" dirty="0">
                  <a:solidFill>
                    <a:srgbClr val="03A1A4"/>
                  </a:solidFill>
                  <a:latin typeface="Tw Cen MT" panose="020B0602020104020603" pitchFamily="34" charset="0"/>
                </a:rPr>
                <a:t>Beta</a:t>
              </a:r>
            </a:p>
          </p:txBody>
        </p:sp>
        <p:sp>
          <p:nvSpPr>
            <p:cNvPr id="86" name="TextBox 85">
              <a:extLst>
                <a:ext uri="{FF2B5EF4-FFF2-40B4-BE49-F238E27FC236}">
                  <a16:creationId xmlns:a16="http://schemas.microsoft.com/office/drawing/2014/main" id="{4128FC70-EC87-4505-B103-CC8A34AD5B99}"/>
                </a:ext>
              </a:extLst>
            </p:cNvPr>
            <p:cNvSpPr txBox="1"/>
            <p:nvPr/>
          </p:nvSpPr>
          <p:spPr>
            <a:xfrm>
              <a:off x="2281192" y="3154167"/>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100" name="Group 99">
            <a:extLst>
              <a:ext uri="{FF2B5EF4-FFF2-40B4-BE49-F238E27FC236}">
                <a16:creationId xmlns:a16="http://schemas.microsoft.com/office/drawing/2014/main" id="{19852E6F-3FE7-431F-9ECD-4677790596C6}"/>
              </a:ext>
            </a:extLst>
          </p:cNvPr>
          <p:cNvGrpSpPr/>
          <p:nvPr/>
        </p:nvGrpSpPr>
        <p:grpSpPr>
          <a:xfrm>
            <a:off x="4246517" y="3872077"/>
            <a:ext cx="2126507" cy="707886"/>
            <a:chOff x="4246516" y="3872063"/>
            <a:chExt cx="2126507" cy="707886"/>
          </a:xfrm>
        </p:grpSpPr>
        <p:sp>
          <p:nvSpPr>
            <p:cNvPr id="87" name="TextBox 86">
              <a:extLst>
                <a:ext uri="{FF2B5EF4-FFF2-40B4-BE49-F238E27FC236}">
                  <a16:creationId xmlns:a16="http://schemas.microsoft.com/office/drawing/2014/main" id="{89728CB8-974E-4196-8D1D-89BBEFF54DC9}"/>
                </a:ext>
              </a:extLst>
            </p:cNvPr>
            <p:cNvSpPr txBox="1"/>
            <p:nvPr/>
          </p:nvSpPr>
          <p:spPr>
            <a:xfrm>
              <a:off x="4246516" y="3872063"/>
              <a:ext cx="2126507" cy="707886"/>
            </a:xfrm>
            <a:prstGeom prst="rect">
              <a:avLst/>
            </a:prstGeom>
            <a:noFill/>
          </p:spPr>
          <p:txBody>
            <a:bodyPr wrap="square" rtlCol="0">
              <a:spAutoFit/>
            </a:bodyPr>
            <a:lstStyle/>
            <a:p>
              <a:pPr algn="ctr"/>
              <a:r>
                <a:rPr lang="en-US" sz="4000" b="1" dirty="0">
                  <a:solidFill>
                    <a:srgbClr val="EE9524"/>
                  </a:solidFill>
                  <a:latin typeface="Tw Cen MT" panose="020B0602020104020603" pitchFamily="34" charset="0"/>
                </a:rPr>
                <a:t>Cupcake</a:t>
              </a:r>
            </a:p>
          </p:txBody>
        </p:sp>
        <p:sp>
          <p:nvSpPr>
            <p:cNvPr id="88" name="TextBox 87">
              <a:extLst>
                <a:ext uri="{FF2B5EF4-FFF2-40B4-BE49-F238E27FC236}">
                  <a16:creationId xmlns:a16="http://schemas.microsoft.com/office/drawing/2014/main" id="{CE4AF30C-47B9-42F2-BAAB-C5E9143AD766}"/>
                </a:ext>
              </a:extLst>
            </p:cNvPr>
            <p:cNvSpPr txBox="1"/>
            <p:nvPr/>
          </p:nvSpPr>
          <p:spPr>
            <a:xfrm>
              <a:off x="4246516" y="4190702"/>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101" name="Group 100">
            <a:extLst>
              <a:ext uri="{FF2B5EF4-FFF2-40B4-BE49-F238E27FC236}">
                <a16:creationId xmlns:a16="http://schemas.microsoft.com/office/drawing/2014/main" id="{8C386432-8509-4BF1-B812-3331BAF7D462}"/>
              </a:ext>
            </a:extLst>
          </p:cNvPr>
          <p:cNvGrpSpPr/>
          <p:nvPr/>
        </p:nvGrpSpPr>
        <p:grpSpPr>
          <a:xfrm>
            <a:off x="5943402" y="2692391"/>
            <a:ext cx="2126507" cy="707886"/>
            <a:chOff x="5943402" y="2692391"/>
            <a:chExt cx="2126507" cy="707886"/>
          </a:xfrm>
        </p:grpSpPr>
        <p:sp>
          <p:nvSpPr>
            <p:cNvPr id="90" name="TextBox 89">
              <a:extLst>
                <a:ext uri="{FF2B5EF4-FFF2-40B4-BE49-F238E27FC236}">
                  <a16:creationId xmlns:a16="http://schemas.microsoft.com/office/drawing/2014/main" id="{267F5442-F4B4-4585-AA2E-C0438857AE3B}"/>
                </a:ext>
              </a:extLst>
            </p:cNvPr>
            <p:cNvSpPr txBox="1"/>
            <p:nvPr/>
          </p:nvSpPr>
          <p:spPr>
            <a:xfrm>
              <a:off x="5943402" y="2692391"/>
              <a:ext cx="2126507" cy="707886"/>
            </a:xfrm>
            <a:prstGeom prst="rect">
              <a:avLst/>
            </a:prstGeom>
            <a:noFill/>
          </p:spPr>
          <p:txBody>
            <a:bodyPr wrap="square" rtlCol="0">
              <a:spAutoFit/>
            </a:bodyPr>
            <a:lstStyle/>
            <a:p>
              <a:pPr algn="ctr"/>
              <a:r>
                <a:rPr lang="en-US" sz="4000" b="1" dirty="0">
                  <a:solidFill>
                    <a:srgbClr val="98EC32"/>
                  </a:solidFill>
                  <a:latin typeface="Tw Cen MT" panose="020B0602020104020603" pitchFamily="34" charset="0"/>
                </a:rPr>
                <a:t>Donut</a:t>
              </a:r>
            </a:p>
          </p:txBody>
        </p:sp>
        <p:sp>
          <p:nvSpPr>
            <p:cNvPr id="91" name="TextBox 90">
              <a:extLst>
                <a:ext uri="{FF2B5EF4-FFF2-40B4-BE49-F238E27FC236}">
                  <a16:creationId xmlns:a16="http://schemas.microsoft.com/office/drawing/2014/main" id="{1EFAF46B-A1C3-45A8-A052-22BF454E6E76}"/>
                </a:ext>
              </a:extLst>
            </p:cNvPr>
            <p:cNvSpPr txBox="1"/>
            <p:nvPr/>
          </p:nvSpPr>
          <p:spPr>
            <a:xfrm>
              <a:off x="5943402" y="2995606"/>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102" name="Group 101">
            <a:extLst>
              <a:ext uri="{FF2B5EF4-FFF2-40B4-BE49-F238E27FC236}">
                <a16:creationId xmlns:a16="http://schemas.microsoft.com/office/drawing/2014/main" id="{7E0030E5-ADE8-4236-A8FA-EA49492B9A6A}"/>
              </a:ext>
            </a:extLst>
          </p:cNvPr>
          <p:cNvGrpSpPr/>
          <p:nvPr/>
        </p:nvGrpSpPr>
        <p:grpSpPr>
          <a:xfrm>
            <a:off x="7742821" y="3644885"/>
            <a:ext cx="2126507" cy="707886"/>
            <a:chOff x="7742820" y="3644885"/>
            <a:chExt cx="2126507" cy="707886"/>
          </a:xfrm>
        </p:grpSpPr>
        <p:sp>
          <p:nvSpPr>
            <p:cNvPr id="92" name="TextBox 91">
              <a:extLst>
                <a:ext uri="{FF2B5EF4-FFF2-40B4-BE49-F238E27FC236}">
                  <a16:creationId xmlns:a16="http://schemas.microsoft.com/office/drawing/2014/main" id="{BE5F379D-720A-4873-BF25-F62D2ED92709}"/>
                </a:ext>
              </a:extLst>
            </p:cNvPr>
            <p:cNvSpPr txBox="1"/>
            <p:nvPr/>
          </p:nvSpPr>
          <p:spPr>
            <a:xfrm>
              <a:off x="7742820" y="3644885"/>
              <a:ext cx="2126507" cy="707886"/>
            </a:xfrm>
            <a:prstGeom prst="rect">
              <a:avLst/>
            </a:prstGeom>
            <a:noFill/>
          </p:spPr>
          <p:txBody>
            <a:bodyPr wrap="square" rtlCol="0">
              <a:spAutoFit/>
            </a:bodyPr>
            <a:lstStyle/>
            <a:p>
              <a:pPr algn="ctr"/>
              <a:r>
                <a:rPr lang="en-US" sz="4000" b="1" dirty="0">
                  <a:solidFill>
                    <a:srgbClr val="00B0F0"/>
                  </a:solidFill>
                  <a:latin typeface="Tw Cen MT" panose="020B0602020104020603" pitchFamily="34" charset="0"/>
                </a:rPr>
                <a:t>Eclair</a:t>
              </a:r>
            </a:p>
          </p:txBody>
        </p:sp>
        <p:sp>
          <p:nvSpPr>
            <p:cNvPr id="93" name="TextBox 92">
              <a:extLst>
                <a:ext uri="{FF2B5EF4-FFF2-40B4-BE49-F238E27FC236}">
                  <a16:creationId xmlns:a16="http://schemas.microsoft.com/office/drawing/2014/main" id="{91D0153F-5928-43C9-B3E9-D6A68A61E764}"/>
                </a:ext>
              </a:extLst>
            </p:cNvPr>
            <p:cNvSpPr txBox="1"/>
            <p:nvPr/>
          </p:nvSpPr>
          <p:spPr>
            <a:xfrm>
              <a:off x="7742820" y="3963524"/>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103" name="Group 102">
            <a:extLst>
              <a:ext uri="{FF2B5EF4-FFF2-40B4-BE49-F238E27FC236}">
                <a16:creationId xmlns:a16="http://schemas.microsoft.com/office/drawing/2014/main" id="{D6E832B5-D939-4937-A3AD-85E2622E16FF}"/>
              </a:ext>
            </a:extLst>
          </p:cNvPr>
          <p:cNvGrpSpPr/>
          <p:nvPr/>
        </p:nvGrpSpPr>
        <p:grpSpPr>
          <a:xfrm>
            <a:off x="9620021" y="2456997"/>
            <a:ext cx="2126507" cy="707886"/>
            <a:chOff x="9620021" y="2456997"/>
            <a:chExt cx="2126507" cy="707886"/>
          </a:xfrm>
        </p:grpSpPr>
        <p:sp>
          <p:nvSpPr>
            <p:cNvPr id="94" name="TextBox 93">
              <a:extLst>
                <a:ext uri="{FF2B5EF4-FFF2-40B4-BE49-F238E27FC236}">
                  <a16:creationId xmlns:a16="http://schemas.microsoft.com/office/drawing/2014/main" id="{51DAF0F2-B209-49E3-8710-C6751814FE90}"/>
                </a:ext>
              </a:extLst>
            </p:cNvPr>
            <p:cNvSpPr txBox="1"/>
            <p:nvPr/>
          </p:nvSpPr>
          <p:spPr>
            <a:xfrm>
              <a:off x="9620021" y="2456997"/>
              <a:ext cx="2126507" cy="707886"/>
            </a:xfrm>
            <a:prstGeom prst="rect">
              <a:avLst/>
            </a:prstGeom>
            <a:noFill/>
          </p:spPr>
          <p:txBody>
            <a:bodyPr wrap="square" rtlCol="0">
              <a:spAutoFit/>
            </a:bodyPr>
            <a:lstStyle/>
            <a:p>
              <a:pPr algn="ctr"/>
              <a:r>
                <a:rPr lang="en-US" sz="4000" b="1" dirty="0">
                  <a:solidFill>
                    <a:srgbClr val="EF3078"/>
                  </a:solidFill>
                  <a:latin typeface="Tw Cen MT" panose="020B0602020104020603" pitchFamily="34" charset="0"/>
                </a:rPr>
                <a:t>Froyo</a:t>
              </a:r>
            </a:p>
          </p:txBody>
        </p:sp>
        <p:sp>
          <p:nvSpPr>
            <p:cNvPr id="95" name="TextBox 94">
              <a:extLst>
                <a:ext uri="{FF2B5EF4-FFF2-40B4-BE49-F238E27FC236}">
                  <a16:creationId xmlns:a16="http://schemas.microsoft.com/office/drawing/2014/main" id="{D6C8A93F-CB4D-469B-8E27-AF0329F80A33}"/>
                </a:ext>
              </a:extLst>
            </p:cNvPr>
            <p:cNvSpPr txBox="1"/>
            <p:nvPr/>
          </p:nvSpPr>
          <p:spPr>
            <a:xfrm>
              <a:off x="9620021" y="2775636"/>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spTree>
    <p:extLst>
      <p:ext uri="{BB962C8B-B14F-4D97-AF65-F5344CB8AC3E}">
        <p14:creationId xmlns:p14="http://schemas.microsoft.com/office/powerpoint/2010/main" val="231108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250"/>
                            </p:stCondLst>
                            <p:childTnLst>
                              <p:par>
                                <p:cTn id="20" presetID="53" presetClass="entr" presetSubtype="16" fill="hold" nodeType="afterEffect">
                                  <p:stCondLst>
                                    <p:cond delay="0"/>
                                  </p:stCondLst>
                                  <p:childTnLst>
                                    <p:set>
                                      <p:cBhvr>
                                        <p:cTn id="21" dur="1" fill="hold">
                                          <p:stCondLst>
                                            <p:cond delay="0"/>
                                          </p:stCondLst>
                                        </p:cTn>
                                        <p:tgtEl>
                                          <p:spTgt spid="96"/>
                                        </p:tgtEl>
                                        <p:attrNameLst>
                                          <p:attrName>style.visibility</p:attrName>
                                        </p:attrNameLst>
                                      </p:cBhvr>
                                      <p:to>
                                        <p:strVal val="visible"/>
                                      </p:to>
                                    </p:set>
                                    <p:anim calcmode="lin" valueType="num">
                                      <p:cBhvr>
                                        <p:cTn id="22" dur="500" fill="hold"/>
                                        <p:tgtEl>
                                          <p:spTgt spid="96"/>
                                        </p:tgtEl>
                                        <p:attrNameLst>
                                          <p:attrName>ppt_w</p:attrName>
                                        </p:attrNameLst>
                                      </p:cBhvr>
                                      <p:tavLst>
                                        <p:tav tm="0">
                                          <p:val>
                                            <p:fltVal val="0"/>
                                          </p:val>
                                        </p:tav>
                                        <p:tav tm="100000">
                                          <p:val>
                                            <p:strVal val="#ppt_w"/>
                                          </p:val>
                                        </p:tav>
                                      </p:tavLst>
                                    </p:anim>
                                    <p:anim calcmode="lin" valueType="num">
                                      <p:cBhvr>
                                        <p:cTn id="23" dur="500" fill="hold"/>
                                        <p:tgtEl>
                                          <p:spTgt spid="96"/>
                                        </p:tgtEl>
                                        <p:attrNameLst>
                                          <p:attrName>ppt_h</p:attrName>
                                        </p:attrNameLst>
                                      </p:cBhvr>
                                      <p:tavLst>
                                        <p:tav tm="0">
                                          <p:val>
                                            <p:fltVal val="0"/>
                                          </p:val>
                                        </p:tav>
                                        <p:tav tm="100000">
                                          <p:val>
                                            <p:strVal val="#ppt_h"/>
                                          </p:val>
                                        </p:tav>
                                      </p:tavLst>
                                    </p:anim>
                                    <p:animEffect transition="in" filter="fade">
                                      <p:cBhvr>
                                        <p:cTn id="24" dur="500"/>
                                        <p:tgtEl>
                                          <p:spTgt spid="96"/>
                                        </p:tgtEl>
                                      </p:cBhvr>
                                    </p:animEffect>
                                  </p:childTnLst>
                                </p:cTn>
                              </p:par>
                              <p:par>
                                <p:cTn id="25" presetID="22" presetClass="entr" presetSubtype="4" fill="hold" nodeType="withEffect">
                                  <p:stCondLst>
                                    <p:cond delay="25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250"/>
                            </p:stCondLst>
                            <p:childTnLst>
                              <p:par>
                                <p:cTn id="34" presetID="53" presetClass="entr" presetSubtype="16"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par>
                                <p:cTn id="39" presetID="53" presetClass="entr" presetSubtype="16" fill="hold" nodeType="withEffect">
                                  <p:stCondLst>
                                    <p:cond delay="250"/>
                                  </p:stCondLst>
                                  <p:childTnLst>
                                    <p:set>
                                      <p:cBhvr>
                                        <p:cTn id="40" dur="1" fill="hold">
                                          <p:stCondLst>
                                            <p:cond delay="0"/>
                                          </p:stCondLst>
                                        </p:cTn>
                                        <p:tgtEl>
                                          <p:spTgt spid="97"/>
                                        </p:tgtEl>
                                        <p:attrNameLst>
                                          <p:attrName>style.visibility</p:attrName>
                                        </p:attrNameLst>
                                      </p:cBhvr>
                                      <p:to>
                                        <p:strVal val="visible"/>
                                      </p:to>
                                    </p:set>
                                    <p:anim calcmode="lin" valueType="num">
                                      <p:cBhvr>
                                        <p:cTn id="41" dur="500" fill="hold"/>
                                        <p:tgtEl>
                                          <p:spTgt spid="97"/>
                                        </p:tgtEl>
                                        <p:attrNameLst>
                                          <p:attrName>ppt_w</p:attrName>
                                        </p:attrNameLst>
                                      </p:cBhvr>
                                      <p:tavLst>
                                        <p:tav tm="0">
                                          <p:val>
                                            <p:fltVal val="0"/>
                                          </p:val>
                                        </p:tav>
                                        <p:tav tm="100000">
                                          <p:val>
                                            <p:strVal val="#ppt_w"/>
                                          </p:val>
                                        </p:tav>
                                      </p:tavLst>
                                    </p:anim>
                                    <p:anim calcmode="lin" valueType="num">
                                      <p:cBhvr>
                                        <p:cTn id="42" dur="500" fill="hold"/>
                                        <p:tgtEl>
                                          <p:spTgt spid="97"/>
                                        </p:tgtEl>
                                        <p:attrNameLst>
                                          <p:attrName>ppt_h</p:attrName>
                                        </p:attrNameLst>
                                      </p:cBhvr>
                                      <p:tavLst>
                                        <p:tav tm="0">
                                          <p:val>
                                            <p:fltVal val="0"/>
                                          </p:val>
                                        </p:tav>
                                        <p:tav tm="100000">
                                          <p:val>
                                            <p:strVal val="#ppt_h"/>
                                          </p:val>
                                        </p:tav>
                                      </p:tavLst>
                                    </p:anim>
                                    <p:animEffect transition="in" filter="fade">
                                      <p:cBhvr>
                                        <p:cTn id="43" dur="500"/>
                                        <p:tgtEl>
                                          <p:spTgt spid="97"/>
                                        </p:tgtEl>
                                      </p:cBhvr>
                                    </p:animEffect>
                                  </p:childTnLst>
                                </p:cTn>
                              </p:par>
                              <p:par>
                                <p:cTn id="44" presetID="22" presetClass="entr" presetSubtype="8" fill="hold" nodeType="withEffect">
                                  <p:stCondLst>
                                    <p:cond delay="50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53" presetClass="entr" presetSubtype="16" fill="hold" grpId="0" nodeType="withEffect">
                                  <p:stCondLst>
                                    <p:cond delay="75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par>
                          <p:cTn id="58" fill="hold">
                            <p:stCondLst>
                              <p:cond delay="4000"/>
                            </p:stCondLst>
                            <p:childTnLst>
                              <p:par>
                                <p:cTn id="59" presetID="53" presetClass="entr" presetSubtype="16"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 calcmode="lin" valueType="num">
                                      <p:cBhvr>
                                        <p:cTn id="61" dur="500" fill="hold"/>
                                        <p:tgtEl>
                                          <p:spTgt spid="100"/>
                                        </p:tgtEl>
                                        <p:attrNameLst>
                                          <p:attrName>ppt_w</p:attrName>
                                        </p:attrNameLst>
                                      </p:cBhvr>
                                      <p:tavLst>
                                        <p:tav tm="0">
                                          <p:val>
                                            <p:fltVal val="0"/>
                                          </p:val>
                                        </p:tav>
                                        <p:tav tm="100000">
                                          <p:val>
                                            <p:strVal val="#ppt_w"/>
                                          </p:val>
                                        </p:tav>
                                      </p:tavLst>
                                    </p:anim>
                                    <p:anim calcmode="lin" valueType="num">
                                      <p:cBhvr>
                                        <p:cTn id="62" dur="500" fill="hold"/>
                                        <p:tgtEl>
                                          <p:spTgt spid="100"/>
                                        </p:tgtEl>
                                        <p:attrNameLst>
                                          <p:attrName>ppt_h</p:attrName>
                                        </p:attrNameLst>
                                      </p:cBhvr>
                                      <p:tavLst>
                                        <p:tav tm="0">
                                          <p:val>
                                            <p:fltVal val="0"/>
                                          </p:val>
                                        </p:tav>
                                        <p:tav tm="100000">
                                          <p:val>
                                            <p:strVal val="#ppt_h"/>
                                          </p:val>
                                        </p:tav>
                                      </p:tavLst>
                                    </p:anim>
                                    <p:animEffect transition="in" filter="fade">
                                      <p:cBhvr>
                                        <p:cTn id="63" dur="500"/>
                                        <p:tgtEl>
                                          <p:spTgt spid="100"/>
                                        </p:tgtEl>
                                      </p:cBhvr>
                                    </p:animEffect>
                                  </p:childTnLst>
                                </p:cTn>
                              </p:par>
                              <p:par>
                                <p:cTn id="64" presetID="22" presetClass="entr" presetSubtype="4" fill="hold" nodeType="withEffect">
                                  <p:stCondLst>
                                    <p:cond delay="250"/>
                                  </p:stCondLst>
                                  <p:childTnLst>
                                    <p:set>
                                      <p:cBhvr>
                                        <p:cTn id="65" dur="1" fill="hold">
                                          <p:stCondLst>
                                            <p:cond delay="0"/>
                                          </p:stCondLst>
                                        </p:cTn>
                                        <p:tgtEl>
                                          <p:spTgt spid="39"/>
                                        </p:tgtEl>
                                        <p:attrNameLst>
                                          <p:attrName>style.visibility</p:attrName>
                                        </p:attrNameLst>
                                      </p:cBhvr>
                                      <p:to>
                                        <p:strVal val="visible"/>
                                      </p:to>
                                    </p:set>
                                    <p:animEffect transition="in" filter="wipe(down)">
                                      <p:cBhvr>
                                        <p:cTn id="66" dur="500"/>
                                        <p:tgtEl>
                                          <p:spTgt spid="39"/>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5000"/>
                            </p:stCondLst>
                            <p:childTnLst>
                              <p:par>
                                <p:cTn id="73" presetID="53" presetClass="entr" presetSubtype="16"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500" fill="hold"/>
                                        <p:tgtEl>
                                          <p:spTgt spid="18"/>
                                        </p:tgtEl>
                                        <p:attrNameLst>
                                          <p:attrName>ppt_w</p:attrName>
                                        </p:attrNameLst>
                                      </p:cBhvr>
                                      <p:tavLst>
                                        <p:tav tm="0">
                                          <p:val>
                                            <p:fltVal val="0"/>
                                          </p:val>
                                        </p:tav>
                                        <p:tav tm="100000">
                                          <p:val>
                                            <p:strVal val="#ppt_w"/>
                                          </p:val>
                                        </p:tav>
                                      </p:tavLst>
                                    </p:anim>
                                    <p:anim calcmode="lin" valueType="num">
                                      <p:cBhvr>
                                        <p:cTn id="76" dur="500" fill="hold"/>
                                        <p:tgtEl>
                                          <p:spTgt spid="18"/>
                                        </p:tgtEl>
                                        <p:attrNameLst>
                                          <p:attrName>ppt_h</p:attrName>
                                        </p:attrNameLst>
                                      </p:cBhvr>
                                      <p:tavLst>
                                        <p:tav tm="0">
                                          <p:val>
                                            <p:fltVal val="0"/>
                                          </p:val>
                                        </p:tav>
                                        <p:tav tm="100000">
                                          <p:val>
                                            <p:strVal val="#ppt_h"/>
                                          </p:val>
                                        </p:tav>
                                      </p:tavLst>
                                    </p:anim>
                                    <p:animEffect transition="in" filter="fade">
                                      <p:cBhvr>
                                        <p:cTn id="77" dur="500"/>
                                        <p:tgtEl>
                                          <p:spTgt spid="18"/>
                                        </p:tgtEl>
                                      </p:cBhvr>
                                    </p:animEffect>
                                  </p:childTnLst>
                                </p:cTn>
                              </p:par>
                            </p:childTnLst>
                          </p:cTn>
                        </p:par>
                        <p:par>
                          <p:cTn id="78" fill="hold">
                            <p:stCondLst>
                              <p:cond delay="5500"/>
                            </p:stCondLst>
                            <p:childTnLst>
                              <p:par>
                                <p:cTn id="79" presetID="53" presetClass="entr" presetSubtype="16" fill="hold" nodeType="afterEffect">
                                  <p:stCondLst>
                                    <p:cond delay="0"/>
                                  </p:stCondLst>
                                  <p:childTnLst>
                                    <p:set>
                                      <p:cBhvr>
                                        <p:cTn id="80" dur="1" fill="hold">
                                          <p:stCondLst>
                                            <p:cond delay="0"/>
                                          </p:stCondLst>
                                        </p:cTn>
                                        <p:tgtEl>
                                          <p:spTgt spid="101"/>
                                        </p:tgtEl>
                                        <p:attrNameLst>
                                          <p:attrName>style.visibility</p:attrName>
                                        </p:attrNameLst>
                                      </p:cBhvr>
                                      <p:to>
                                        <p:strVal val="visible"/>
                                      </p:to>
                                    </p:set>
                                    <p:anim calcmode="lin" valueType="num">
                                      <p:cBhvr>
                                        <p:cTn id="81" dur="500" fill="hold"/>
                                        <p:tgtEl>
                                          <p:spTgt spid="101"/>
                                        </p:tgtEl>
                                        <p:attrNameLst>
                                          <p:attrName>ppt_w</p:attrName>
                                        </p:attrNameLst>
                                      </p:cBhvr>
                                      <p:tavLst>
                                        <p:tav tm="0">
                                          <p:val>
                                            <p:fltVal val="0"/>
                                          </p:val>
                                        </p:tav>
                                        <p:tav tm="100000">
                                          <p:val>
                                            <p:strVal val="#ppt_w"/>
                                          </p:val>
                                        </p:tav>
                                      </p:tavLst>
                                    </p:anim>
                                    <p:anim calcmode="lin" valueType="num">
                                      <p:cBhvr>
                                        <p:cTn id="82" dur="500" fill="hold"/>
                                        <p:tgtEl>
                                          <p:spTgt spid="101"/>
                                        </p:tgtEl>
                                        <p:attrNameLst>
                                          <p:attrName>ppt_h</p:attrName>
                                        </p:attrNameLst>
                                      </p:cBhvr>
                                      <p:tavLst>
                                        <p:tav tm="0">
                                          <p:val>
                                            <p:fltVal val="0"/>
                                          </p:val>
                                        </p:tav>
                                        <p:tav tm="100000">
                                          <p:val>
                                            <p:strVal val="#ppt_h"/>
                                          </p:val>
                                        </p:tav>
                                      </p:tavLst>
                                    </p:anim>
                                    <p:animEffect transition="in" filter="fade">
                                      <p:cBhvr>
                                        <p:cTn id="83" dur="500"/>
                                        <p:tgtEl>
                                          <p:spTgt spid="101"/>
                                        </p:tgtEl>
                                      </p:cBhvr>
                                    </p:animEffect>
                                  </p:childTnLst>
                                </p:cTn>
                              </p:par>
                              <p:par>
                                <p:cTn id="84" presetID="22" presetClass="entr" presetSubtype="8" fill="hold" nodeType="withEffect">
                                  <p:stCondLst>
                                    <p:cond delay="250"/>
                                  </p:stCondLst>
                                  <p:childTnLst>
                                    <p:set>
                                      <p:cBhvr>
                                        <p:cTn id="85" dur="1" fill="hold">
                                          <p:stCondLst>
                                            <p:cond delay="0"/>
                                          </p:stCondLst>
                                        </p:cTn>
                                        <p:tgtEl>
                                          <p:spTgt spid="37"/>
                                        </p:tgtEl>
                                        <p:attrNameLst>
                                          <p:attrName>style.visibility</p:attrName>
                                        </p:attrNameLst>
                                      </p:cBhvr>
                                      <p:to>
                                        <p:strVal val="visible"/>
                                      </p:to>
                                    </p:set>
                                    <p:animEffect transition="in" filter="wipe(left)">
                                      <p:cBhvr>
                                        <p:cTn id="86" dur="500"/>
                                        <p:tgtEl>
                                          <p:spTgt spid="37"/>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19"/>
                                        </p:tgtEl>
                                        <p:attrNameLst>
                                          <p:attrName>style.visibility</p:attrName>
                                        </p:attrNameLst>
                                      </p:cBhvr>
                                      <p:to>
                                        <p:strVal val="visible"/>
                                      </p:to>
                                    </p:set>
                                    <p:anim calcmode="lin" valueType="num">
                                      <p:cBhvr>
                                        <p:cTn id="89" dur="500" fill="hold"/>
                                        <p:tgtEl>
                                          <p:spTgt spid="19"/>
                                        </p:tgtEl>
                                        <p:attrNameLst>
                                          <p:attrName>ppt_w</p:attrName>
                                        </p:attrNameLst>
                                      </p:cBhvr>
                                      <p:tavLst>
                                        <p:tav tm="0">
                                          <p:val>
                                            <p:fltVal val="0"/>
                                          </p:val>
                                        </p:tav>
                                        <p:tav tm="100000">
                                          <p:val>
                                            <p:strVal val="#ppt_w"/>
                                          </p:val>
                                        </p:tav>
                                      </p:tavLst>
                                    </p:anim>
                                    <p:anim calcmode="lin" valueType="num">
                                      <p:cBhvr>
                                        <p:cTn id="90" dur="500" fill="hold"/>
                                        <p:tgtEl>
                                          <p:spTgt spid="19"/>
                                        </p:tgtEl>
                                        <p:attrNameLst>
                                          <p:attrName>ppt_h</p:attrName>
                                        </p:attrNameLst>
                                      </p:cBhvr>
                                      <p:tavLst>
                                        <p:tav tm="0">
                                          <p:val>
                                            <p:fltVal val="0"/>
                                          </p:val>
                                        </p:tav>
                                        <p:tav tm="100000">
                                          <p:val>
                                            <p:strVal val="#ppt_h"/>
                                          </p:val>
                                        </p:tav>
                                      </p:tavLst>
                                    </p:anim>
                                    <p:animEffect transition="in" filter="fade">
                                      <p:cBhvr>
                                        <p:cTn id="91" dur="500"/>
                                        <p:tgtEl>
                                          <p:spTgt spid="19"/>
                                        </p:tgtEl>
                                      </p:cBhvr>
                                    </p:animEffect>
                                  </p:childTnLst>
                                </p:cTn>
                              </p:par>
                            </p:childTnLst>
                          </p:cTn>
                        </p:par>
                        <p:par>
                          <p:cTn id="92" fill="hold">
                            <p:stCondLst>
                              <p:cond delay="6500"/>
                            </p:stCondLst>
                            <p:childTnLst>
                              <p:par>
                                <p:cTn id="93" presetID="53" presetClass="entr" presetSubtype="16"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p:cTn id="95" dur="500" fill="hold"/>
                                        <p:tgtEl>
                                          <p:spTgt spid="20"/>
                                        </p:tgtEl>
                                        <p:attrNameLst>
                                          <p:attrName>ppt_w</p:attrName>
                                        </p:attrNameLst>
                                      </p:cBhvr>
                                      <p:tavLst>
                                        <p:tav tm="0">
                                          <p:val>
                                            <p:fltVal val="0"/>
                                          </p:val>
                                        </p:tav>
                                        <p:tav tm="100000">
                                          <p:val>
                                            <p:strVal val="#ppt_w"/>
                                          </p:val>
                                        </p:tav>
                                      </p:tavLst>
                                    </p:anim>
                                    <p:anim calcmode="lin" valueType="num">
                                      <p:cBhvr>
                                        <p:cTn id="96" dur="500" fill="hold"/>
                                        <p:tgtEl>
                                          <p:spTgt spid="20"/>
                                        </p:tgtEl>
                                        <p:attrNameLst>
                                          <p:attrName>ppt_h</p:attrName>
                                        </p:attrNameLst>
                                      </p:cBhvr>
                                      <p:tavLst>
                                        <p:tav tm="0">
                                          <p:val>
                                            <p:fltVal val="0"/>
                                          </p:val>
                                        </p:tav>
                                        <p:tav tm="100000">
                                          <p:val>
                                            <p:strVal val="#ppt_h"/>
                                          </p:val>
                                        </p:tav>
                                      </p:tavLst>
                                    </p:anim>
                                    <p:animEffect transition="in" filter="fade">
                                      <p:cBhvr>
                                        <p:cTn id="97" dur="500"/>
                                        <p:tgtEl>
                                          <p:spTgt spid="20"/>
                                        </p:tgtEl>
                                      </p:cBhvr>
                                    </p:animEffect>
                                  </p:childTnLst>
                                </p:cTn>
                              </p:par>
                            </p:childTnLst>
                          </p:cTn>
                        </p:par>
                        <p:par>
                          <p:cTn id="98" fill="hold">
                            <p:stCondLst>
                              <p:cond delay="7000"/>
                            </p:stCondLst>
                            <p:childTnLst>
                              <p:par>
                                <p:cTn id="99" presetID="53" presetClass="entr" presetSubtype="16" fill="hold" nodeType="afterEffect">
                                  <p:stCondLst>
                                    <p:cond delay="0"/>
                                  </p:stCondLst>
                                  <p:childTnLst>
                                    <p:set>
                                      <p:cBhvr>
                                        <p:cTn id="100" dur="1" fill="hold">
                                          <p:stCondLst>
                                            <p:cond delay="0"/>
                                          </p:stCondLst>
                                        </p:cTn>
                                        <p:tgtEl>
                                          <p:spTgt spid="102"/>
                                        </p:tgtEl>
                                        <p:attrNameLst>
                                          <p:attrName>style.visibility</p:attrName>
                                        </p:attrNameLst>
                                      </p:cBhvr>
                                      <p:to>
                                        <p:strVal val="visible"/>
                                      </p:to>
                                    </p:set>
                                    <p:anim calcmode="lin" valueType="num">
                                      <p:cBhvr>
                                        <p:cTn id="101" dur="500" fill="hold"/>
                                        <p:tgtEl>
                                          <p:spTgt spid="102"/>
                                        </p:tgtEl>
                                        <p:attrNameLst>
                                          <p:attrName>ppt_w</p:attrName>
                                        </p:attrNameLst>
                                      </p:cBhvr>
                                      <p:tavLst>
                                        <p:tav tm="0">
                                          <p:val>
                                            <p:fltVal val="0"/>
                                          </p:val>
                                        </p:tav>
                                        <p:tav tm="100000">
                                          <p:val>
                                            <p:strVal val="#ppt_w"/>
                                          </p:val>
                                        </p:tav>
                                      </p:tavLst>
                                    </p:anim>
                                    <p:anim calcmode="lin" valueType="num">
                                      <p:cBhvr>
                                        <p:cTn id="102" dur="500" fill="hold"/>
                                        <p:tgtEl>
                                          <p:spTgt spid="102"/>
                                        </p:tgtEl>
                                        <p:attrNameLst>
                                          <p:attrName>ppt_h</p:attrName>
                                        </p:attrNameLst>
                                      </p:cBhvr>
                                      <p:tavLst>
                                        <p:tav tm="0">
                                          <p:val>
                                            <p:fltVal val="0"/>
                                          </p:val>
                                        </p:tav>
                                        <p:tav tm="100000">
                                          <p:val>
                                            <p:strVal val="#ppt_h"/>
                                          </p:val>
                                        </p:tav>
                                      </p:tavLst>
                                    </p:anim>
                                    <p:animEffect transition="in" filter="fade">
                                      <p:cBhvr>
                                        <p:cTn id="103" dur="500"/>
                                        <p:tgtEl>
                                          <p:spTgt spid="102"/>
                                        </p:tgtEl>
                                      </p:cBhvr>
                                    </p:animEffect>
                                  </p:childTnLst>
                                </p:cTn>
                              </p:par>
                              <p:par>
                                <p:cTn id="104" presetID="22" presetClass="entr" presetSubtype="8" fill="hold" nodeType="withEffect">
                                  <p:stCondLst>
                                    <p:cond delay="250"/>
                                  </p:stCondLst>
                                  <p:childTnLst>
                                    <p:set>
                                      <p:cBhvr>
                                        <p:cTn id="105" dur="1" fill="hold">
                                          <p:stCondLst>
                                            <p:cond delay="0"/>
                                          </p:stCondLst>
                                        </p:cTn>
                                        <p:tgtEl>
                                          <p:spTgt spid="31"/>
                                        </p:tgtEl>
                                        <p:attrNameLst>
                                          <p:attrName>style.visibility</p:attrName>
                                        </p:attrNameLst>
                                      </p:cBhvr>
                                      <p:to>
                                        <p:strVal val="visible"/>
                                      </p:to>
                                    </p:set>
                                    <p:animEffect transition="in" filter="wipe(left)">
                                      <p:cBhvr>
                                        <p:cTn id="106" dur="500"/>
                                        <p:tgtEl>
                                          <p:spTgt spid="31"/>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500" fill="hold"/>
                                        <p:tgtEl>
                                          <p:spTgt spid="21"/>
                                        </p:tgtEl>
                                        <p:attrNameLst>
                                          <p:attrName>ppt_w</p:attrName>
                                        </p:attrNameLst>
                                      </p:cBhvr>
                                      <p:tavLst>
                                        <p:tav tm="0">
                                          <p:val>
                                            <p:fltVal val="0"/>
                                          </p:val>
                                        </p:tav>
                                        <p:tav tm="100000">
                                          <p:val>
                                            <p:strVal val="#ppt_w"/>
                                          </p:val>
                                        </p:tav>
                                      </p:tavLst>
                                    </p:anim>
                                    <p:anim calcmode="lin" valueType="num">
                                      <p:cBhvr>
                                        <p:cTn id="110" dur="500" fill="hold"/>
                                        <p:tgtEl>
                                          <p:spTgt spid="21"/>
                                        </p:tgtEl>
                                        <p:attrNameLst>
                                          <p:attrName>ppt_h</p:attrName>
                                        </p:attrNameLst>
                                      </p:cBhvr>
                                      <p:tavLst>
                                        <p:tav tm="0">
                                          <p:val>
                                            <p:fltVal val="0"/>
                                          </p:val>
                                        </p:tav>
                                        <p:tav tm="100000">
                                          <p:val>
                                            <p:strVal val="#ppt_h"/>
                                          </p:val>
                                        </p:tav>
                                      </p:tavLst>
                                    </p:anim>
                                    <p:animEffect transition="in" filter="fade">
                                      <p:cBhvr>
                                        <p:cTn id="111" dur="500"/>
                                        <p:tgtEl>
                                          <p:spTgt spid="21"/>
                                        </p:tgtEl>
                                      </p:cBhvr>
                                    </p:animEffect>
                                  </p:childTnLst>
                                </p:cTn>
                              </p:par>
                            </p:childTnLst>
                          </p:cTn>
                        </p:par>
                        <p:par>
                          <p:cTn id="112" fill="hold">
                            <p:stCondLst>
                              <p:cond delay="8000"/>
                            </p:stCondLst>
                            <p:childTnLst>
                              <p:par>
                                <p:cTn id="113" presetID="53" presetClass="entr" presetSubtype="16" fill="hold" grpId="0" nodeType="afterEffect">
                                  <p:stCondLst>
                                    <p:cond delay="0"/>
                                  </p:stCondLst>
                                  <p:childTnLst>
                                    <p:set>
                                      <p:cBhvr>
                                        <p:cTn id="114" dur="1" fill="hold">
                                          <p:stCondLst>
                                            <p:cond delay="0"/>
                                          </p:stCondLst>
                                        </p:cTn>
                                        <p:tgtEl>
                                          <p:spTgt spid="22"/>
                                        </p:tgtEl>
                                        <p:attrNameLst>
                                          <p:attrName>style.visibility</p:attrName>
                                        </p:attrNameLst>
                                      </p:cBhvr>
                                      <p:to>
                                        <p:strVal val="visible"/>
                                      </p:to>
                                    </p:set>
                                    <p:anim calcmode="lin" valueType="num">
                                      <p:cBhvr>
                                        <p:cTn id="115" dur="500" fill="hold"/>
                                        <p:tgtEl>
                                          <p:spTgt spid="22"/>
                                        </p:tgtEl>
                                        <p:attrNameLst>
                                          <p:attrName>ppt_w</p:attrName>
                                        </p:attrNameLst>
                                      </p:cBhvr>
                                      <p:tavLst>
                                        <p:tav tm="0">
                                          <p:val>
                                            <p:fltVal val="0"/>
                                          </p:val>
                                        </p:tav>
                                        <p:tav tm="100000">
                                          <p:val>
                                            <p:strVal val="#ppt_w"/>
                                          </p:val>
                                        </p:tav>
                                      </p:tavLst>
                                    </p:anim>
                                    <p:anim calcmode="lin" valueType="num">
                                      <p:cBhvr>
                                        <p:cTn id="116" dur="500" fill="hold"/>
                                        <p:tgtEl>
                                          <p:spTgt spid="22"/>
                                        </p:tgtEl>
                                        <p:attrNameLst>
                                          <p:attrName>ppt_h</p:attrName>
                                        </p:attrNameLst>
                                      </p:cBhvr>
                                      <p:tavLst>
                                        <p:tav tm="0">
                                          <p:val>
                                            <p:fltVal val="0"/>
                                          </p:val>
                                        </p:tav>
                                        <p:tav tm="100000">
                                          <p:val>
                                            <p:strVal val="#ppt_h"/>
                                          </p:val>
                                        </p:tav>
                                      </p:tavLst>
                                    </p:anim>
                                    <p:animEffect transition="in" filter="fade">
                                      <p:cBhvr>
                                        <p:cTn id="117" dur="500"/>
                                        <p:tgtEl>
                                          <p:spTgt spid="22"/>
                                        </p:tgtEl>
                                      </p:cBhvr>
                                    </p:animEffect>
                                  </p:childTnLst>
                                </p:cTn>
                              </p:par>
                            </p:childTnLst>
                          </p:cTn>
                        </p:par>
                        <p:par>
                          <p:cTn id="118" fill="hold">
                            <p:stCondLst>
                              <p:cond delay="8500"/>
                            </p:stCondLst>
                            <p:childTnLst>
                              <p:par>
                                <p:cTn id="119" presetID="53" presetClass="entr" presetSubtype="16" fill="hold" nodeType="afterEffect">
                                  <p:stCondLst>
                                    <p:cond delay="0"/>
                                  </p:stCondLst>
                                  <p:childTnLst>
                                    <p:set>
                                      <p:cBhvr>
                                        <p:cTn id="120" dur="1" fill="hold">
                                          <p:stCondLst>
                                            <p:cond delay="0"/>
                                          </p:stCondLst>
                                        </p:cTn>
                                        <p:tgtEl>
                                          <p:spTgt spid="103"/>
                                        </p:tgtEl>
                                        <p:attrNameLst>
                                          <p:attrName>style.visibility</p:attrName>
                                        </p:attrNameLst>
                                      </p:cBhvr>
                                      <p:to>
                                        <p:strVal val="visible"/>
                                      </p:to>
                                    </p:set>
                                    <p:anim calcmode="lin" valueType="num">
                                      <p:cBhvr>
                                        <p:cTn id="121" dur="500" fill="hold"/>
                                        <p:tgtEl>
                                          <p:spTgt spid="103"/>
                                        </p:tgtEl>
                                        <p:attrNameLst>
                                          <p:attrName>ppt_w</p:attrName>
                                        </p:attrNameLst>
                                      </p:cBhvr>
                                      <p:tavLst>
                                        <p:tav tm="0">
                                          <p:val>
                                            <p:fltVal val="0"/>
                                          </p:val>
                                        </p:tav>
                                        <p:tav tm="100000">
                                          <p:val>
                                            <p:strVal val="#ppt_w"/>
                                          </p:val>
                                        </p:tav>
                                      </p:tavLst>
                                    </p:anim>
                                    <p:anim calcmode="lin" valueType="num">
                                      <p:cBhvr>
                                        <p:cTn id="122" dur="500" fill="hold"/>
                                        <p:tgtEl>
                                          <p:spTgt spid="103"/>
                                        </p:tgtEl>
                                        <p:attrNameLst>
                                          <p:attrName>ppt_h</p:attrName>
                                        </p:attrNameLst>
                                      </p:cBhvr>
                                      <p:tavLst>
                                        <p:tav tm="0">
                                          <p:val>
                                            <p:fltVal val="0"/>
                                          </p:val>
                                        </p:tav>
                                        <p:tav tm="100000">
                                          <p:val>
                                            <p:strVal val="#ppt_h"/>
                                          </p:val>
                                        </p:tav>
                                      </p:tavLst>
                                    </p:anim>
                                    <p:animEffect transition="in" filter="fade">
                                      <p:cBhvr>
                                        <p:cTn id="123" dur="500"/>
                                        <p:tgtEl>
                                          <p:spTgt spid="103"/>
                                        </p:tgtEl>
                                      </p:cBhvr>
                                    </p:animEffect>
                                  </p:childTnLst>
                                </p:cTn>
                              </p:par>
                              <p:par>
                                <p:cTn id="124" presetID="22" presetClass="entr" presetSubtype="8" fill="hold" nodeType="withEffect">
                                  <p:stCondLst>
                                    <p:cond delay="250"/>
                                  </p:stCondLst>
                                  <p:childTnLst>
                                    <p:set>
                                      <p:cBhvr>
                                        <p:cTn id="125" dur="1" fill="hold">
                                          <p:stCondLst>
                                            <p:cond delay="0"/>
                                          </p:stCondLst>
                                        </p:cTn>
                                        <p:tgtEl>
                                          <p:spTgt spid="79"/>
                                        </p:tgtEl>
                                        <p:attrNameLst>
                                          <p:attrName>style.visibility</p:attrName>
                                        </p:attrNameLst>
                                      </p:cBhvr>
                                      <p:to>
                                        <p:strVal val="visible"/>
                                      </p:to>
                                    </p:set>
                                    <p:animEffect transition="in" filter="wipe(left)">
                                      <p:cBhvr>
                                        <p:cTn id="12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animBg="1"/>
      <p:bldP spid="14" grpId="0"/>
      <p:bldP spid="15" grpId="0" animBg="1"/>
      <p:bldP spid="16" grpId="0"/>
      <p:bldP spid="17" grpId="0" animBg="1"/>
      <p:bldP spid="18" grpId="0"/>
      <p:bldP spid="19" grpId="0" animBg="1"/>
      <p:bldP spid="20" grpId="0"/>
      <p:bldP spid="21" grpId="0" animBg="1"/>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9" name="Straight Connector 78">
            <a:extLst>
              <a:ext uri="{FF2B5EF4-FFF2-40B4-BE49-F238E27FC236}">
                <a16:creationId xmlns:a16="http://schemas.microsoft.com/office/drawing/2014/main" id="{0636AFC9-0881-4786-BD3B-E0BEBDE2F79D}"/>
              </a:ext>
            </a:extLst>
          </p:cNvPr>
          <p:cNvCxnSpPr>
            <a:cxnSpLocks/>
          </p:cNvCxnSpPr>
          <p:nvPr/>
        </p:nvCxnSpPr>
        <p:spPr>
          <a:xfrm flipH="1" flipV="1">
            <a:off x="10984823" y="3809602"/>
            <a:ext cx="1348404" cy="455954"/>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8A70E92-F264-47A6-8EB5-E1F743416AC4}"/>
              </a:ext>
            </a:extLst>
          </p:cNvPr>
          <p:cNvCxnSpPr>
            <a:cxnSpLocks/>
          </p:cNvCxnSpPr>
          <p:nvPr/>
        </p:nvCxnSpPr>
        <p:spPr>
          <a:xfrm flipH="1" flipV="1">
            <a:off x="4" y="4559347"/>
            <a:ext cx="1352549" cy="719005"/>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FB1D66C-A675-4E89-AF22-1BE0E407A08D}"/>
              </a:ext>
            </a:extLst>
          </p:cNvPr>
          <p:cNvCxnSpPr>
            <a:cxnSpLocks/>
          </p:cNvCxnSpPr>
          <p:nvPr/>
        </p:nvCxnSpPr>
        <p:spPr>
          <a:xfrm flipV="1">
            <a:off x="5367609" y="4061737"/>
            <a:ext cx="1577207" cy="1136471"/>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EAAD18D-A529-426E-944F-052FEF1F7315}"/>
              </a:ext>
            </a:extLst>
          </p:cNvPr>
          <p:cNvCxnSpPr>
            <a:cxnSpLocks/>
          </p:cNvCxnSpPr>
          <p:nvPr/>
        </p:nvCxnSpPr>
        <p:spPr>
          <a:xfrm flipH="1" flipV="1">
            <a:off x="6980671" y="3992713"/>
            <a:ext cx="1801641" cy="991370"/>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210092-D838-4687-B1B3-0C0F54FFBBB7}"/>
              </a:ext>
            </a:extLst>
          </p:cNvPr>
          <p:cNvCxnSpPr>
            <a:cxnSpLocks/>
          </p:cNvCxnSpPr>
          <p:nvPr/>
        </p:nvCxnSpPr>
        <p:spPr>
          <a:xfrm flipV="1">
            <a:off x="8939291" y="3789923"/>
            <a:ext cx="1680503" cy="1101747"/>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6D1B375-3CBB-4F31-BF6F-2530FCADC84D}"/>
              </a:ext>
            </a:extLst>
          </p:cNvPr>
          <p:cNvCxnSpPr>
            <a:cxnSpLocks/>
          </p:cNvCxnSpPr>
          <p:nvPr/>
        </p:nvCxnSpPr>
        <p:spPr>
          <a:xfrm flipH="1" flipV="1">
            <a:off x="3555196" y="4315879"/>
            <a:ext cx="1709825" cy="882300"/>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5F893E3-9E92-4678-BAE1-ABE84AFE8FA3}"/>
              </a:ext>
            </a:extLst>
          </p:cNvPr>
          <p:cNvCxnSpPr>
            <a:cxnSpLocks/>
          </p:cNvCxnSpPr>
          <p:nvPr/>
        </p:nvCxnSpPr>
        <p:spPr>
          <a:xfrm flipV="1">
            <a:off x="1488101" y="4236180"/>
            <a:ext cx="1778891" cy="962027"/>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E8AA9BD-5B28-4BB1-803B-54BB6E1B0DE1}"/>
              </a:ext>
            </a:extLst>
          </p:cNvPr>
          <p:cNvSpPr txBox="1"/>
          <p:nvPr/>
        </p:nvSpPr>
        <p:spPr>
          <a:xfrm>
            <a:off x="2456545" y="131812"/>
            <a:ext cx="7278915" cy="1323439"/>
          </a:xfrm>
          <a:prstGeom prst="rect">
            <a:avLst/>
          </a:prstGeom>
          <a:noFill/>
        </p:spPr>
        <p:txBody>
          <a:bodyPr wrap="square" rtlCol="0">
            <a:spAutoFit/>
          </a:bodyPr>
          <a:lstStyle/>
          <a:p>
            <a:pPr algn="ctr"/>
            <a:r>
              <a:rPr lang="en-US" sz="4000" dirty="0">
                <a:solidFill>
                  <a:schemeClr val="bg1">
                    <a:lumMod val="65000"/>
                  </a:schemeClr>
                </a:solidFill>
                <a:latin typeface="Tw Cen MT" panose="020B0602020104020603" pitchFamily="34" charset="0"/>
              </a:rPr>
              <a:t>Version Name</a:t>
            </a:r>
          </a:p>
          <a:p>
            <a:pPr algn="ctr"/>
            <a:endParaRPr lang="en-US" sz="4000" dirty="0">
              <a:solidFill>
                <a:schemeClr val="bg1">
                  <a:lumMod val="65000"/>
                </a:schemeClr>
              </a:solidFill>
              <a:latin typeface="Tw Cen MT" panose="020B0602020104020603" pitchFamily="34" charset="0"/>
            </a:endParaRPr>
          </a:p>
        </p:txBody>
      </p:sp>
      <p:grpSp>
        <p:nvGrpSpPr>
          <p:cNvPr id="5" name="Group 4">
            <a:extLst>
              <a:ext uri="{FF2B5EF4-FFF2-40B4-BE49-F238E27FC236}">
                <a16:creationId xmlns:a16="http://schemas.microsoft.com/office/drawing/2014/main" id="{7D884BCA-1978-49CC-8588-5399D7CABDE7}"/>
              </a:ext>
            </a:extLst>
          </p:cNvPr>
          <p:cNvGrpSpPr/>
          <p:nvPr/>
        </p:nvGrpSpPr>
        <p:grpSpPr>
          <a:xfrm>
            <a:off x="5378774" y="878988"/>
            <a:ext cx="1434489" cy="190500"/>
            <a:chOff x="4679586" y="878988"/>
            <a:chExt cx="1434489" cy="190500"/>
          </a:xfrm>
        </p:grpSpPr>
        <p:sp>
          <p:nvSpPr>
            <p:cNvPr id="6" name="Oval 5">
              <a:extLst>
                <a:ext uri="{FF2B5EF4-FFF2-40B4-BE49-F238E27FC236}">
                  <a16:creationId xmlns:a16="http://schemas.microsoft.com/office/drawing/2014/main" id="{3701A590-ABA9-4BD2-BD64-376A4C227798}"/>
                </a:ext>
              </a:extLst>
            </p:cNvPr>
            <p:cNvSpPr/>
            <p:nvPr/>
          </p:nvSpPr>
          <p:spPr>
            <a:xfrm>
              <a:off x="4679586" y="878988"/>
              <a:ext cx="190500" cy="190500"/>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3E53B434-A2A6-4C16-99DD-292CE4FD62C4}"/>
                </a:ext>
              </a:extLst>
            </p:cNvPr>
            <p:cNvSpPr/>
            <p:nvPr/>
          </p:nvSpPr>
          <p:spPr>
            <a:xfrm>
              <a:off x="4990736" y="878988"/>
              <a:ext cx="190500" cy="190500"/>
            </a:xfrm>
            <a:prstGeom prst="ellipse">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3E5BC96-17A2-4BD5-BA51-10270687E851}"/>
                </a:ext>
              </a:extLst>
            </p:cNvPr>
            <p:cNvSpPr/>
            <p:nvPr/>
          </p:nvSpPr>
          <p:spPr>
            <a:xfrm>
              <a:off x="5301522" y="878988"/>
              <a:ext cx="190500" cy="190500"/>
            </a:xfrm>
            <a:prstGeom prst="ellipse">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1A06ACCC-548D-4873-BD3B-AD3CA2C095B0}"/>
                </a:ext>
              </a:extLst>
            </p:cNvPr>
            <p:cNvSpPr/>
            <p:nvPr/>
          </p:nvSpPr>
          <p:spPr>
            <a:xfrm>
              <a:off x="5612308" y="878988"/>
              <a:ext cx="190500" cy="190500"/>
            </a:xfrm>
            <a:prstGeom prst="ellipse">
              <a:avLst/>
            </a:prstGeom>
            <a:solidFill>
              <a:srgbClr val="1C7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CBDE4C1-DAF9-476F-B807-27BE954F6C82}"/>
                </a:ext>
              </a:extLst>
            </p:cNvPr>
            <p:cNvSpPr/>
            <p:nvPr/>
          </p:nvSpPr>
          <p:spPr>
            <a:xfrm>
              <a:off x="5923575" y="878988"/>
              <a:ext cx="190500" cy="1905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555FC8F4-43EE-43E4-BBBC-49434B3A520A}"/>
              </a:ext>
            </a:extLst>
          </p:cNvPr>
          <p:cNvSpPr/>
          <p:nvPr/>
        </p:nvSpPr>
        <p:spPr>
          <a:xfrm>
            <a:off x="1122113" y="4930251"/>
            <a:ext cx="588480" cy="588480"/>
          </a:xfrm>
          <a:prstGeom prst="ellipse">
            <a:avLst/>
          </a:prstGeom>
          <a:solidFill>
            <a:srgbClr val="EF3078"/>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C20B305-6275-48E1-8946-A32347CB376F}"/>
              </a:ext>
            </a:extLst>
          </p:cNvPr>
          <p:cNvSpPr txBox="1"/>
          <p:nvPr/>
        </p:nvSpPr>
        <p:spPr>
          <a:xfrm>
            <a:off x="1224719" y="4901353"/>
            <a:ext cx="38330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7</a:t>
            </a:r>
          </a:p>
        </p:txBody>
      </p:sp>
      <p:sp>
        <p:nvSpPr>
          <p:cNvPr id="13" name="Oval 12">
            <a:extLst>
              <a:ext uri="{FF2B5EF4-FFF2-40B4-BE49-F238E27FC236}">
                <a16:creationId xmlns:a16="http://schemas.microsoft.com/office/drawing/2014/main" id="{BE4AD99A-076B-4B78-BBFD-38BC498DCCBC}"/>
              </a:ext>
            </a:extLst>
          </p:cNvPr>
          <p:cNvSpPr/>
          <p:nvPr/>
        </p:nvSpPr>
        <p:spPr>
          <a:xfrm>
            <a:off x="3049115" y="3941913"/>
            <a:ext cx="588480" cy="588480"/>
          </a:xfrm>
          <a:prstGeom prst="ellipse">
            <a:avLst/>
          </a:prstGeom>
          <a:solidFill>
            <a:srgbClr val="03A1A4"/>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1A6BC045-9DFF-42FD-8C36-FC34502A7320}"/>
              </a:ext>
            </a:extLst>
          </p:cNvPr>
          <p:cNvSpPr txBox="1"/>
          <p:nvPr/>
        </p:nvSpPr>
        <p:spPr>
          <a:xfrm>
            <a:off x="3151721" y="3913015"/>
            <a:ext cx="38330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8</a:t>
            </a:r>
          </a:p>
        </p:txBody>
      </p:sp>
      <p:sp>
        <p:nvSpPr>
          <p:cNvPr id="15" name="Oval 14">
            <a:extLst>
              <a:ext uri="{FF2B5EF4-FFF2-40B4-BE49-F238E27FC236}">
                <a16:creationId xmlns:a16="http://schemas.microsoft.com/office/drawing/2014/main" id="{D32467DC-68B2-4A06-97DB-38EF79A869C1}"/>
              </a:ext>
            </a:extLst>
          </p:cNvPr>
          <p:cNvSpPr/>
          <p:nvPr/>
        </p:nvSpPr>
        <p:spPr>
          <a:xfrm>
            <a:off x="5001873" y="4891641"/>
            <a:ext cx="588480" cy="588480"/>
          </a:xfrm>
          <a:prstGeom prst="ellipse">
            <a:avLst/>
          </a:prstGeom>
          <a:solidFill>
            <a:srgbClr val="EE9524"/>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59EAAEBB-9149-4D8C-85F9-C700A4FAC1A9}"/>
              </a:ext>
            </a:extLst>
          </p:cNvPr>
          <p:cNvSpPr txBox="1"/>
          <p:nvPr/>
        </p:nvSpPr>
        <p:spPr>
          <a:xfrm>
            <a:off x="5104479" y="4862743"/>
            <a:ext cx="38330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9</a:t>
            </a:r>
          </a:p>
        </p:txBody>
      </p:sp>
      <p:sp>
        <p:nvSpPr>
          <p:cNvPr id="17" name="Oval 16">
            <a:extLst>
              <a:ext uri="{FF2B5EF4-FFF2-40B4-BE49-F238E27FC236}">
                <a16:creationId xmlns:a16="http://schemas.microsoft.com/office/drawing/2014/main" id="{FFCACAA9-3503-46C8-A54E-799F4E9E55B9}"/>
              </a:ext>
            </a:extLst>
          </p:cNvPr>
          <p:cNvSpPr/>
          <p:nvPr/>
        </p:nvSpPr>
        <p:spPr>
          <a:xfrm>
            <a:off x="6708675" y="3698473"/>
            <a:ext cx="588480" cy="588480"/>
          </a:xfrm>
          <a:prstGeom prst="ellipse">
            <a:avLst/>
          </a:prstGeom>
          <a:solidFill>
            <a:srgbClr val="385723"/>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6F7E7550-521F-446A-9A97-DDE94285DD11}"/>
              </a:ext>
            </a:extLst>
          </p:cNvPr>
          <p:cNvSpPr txBox="1"/>
          <p:nvPr/>
        </p:nvSpPr>
        <p:spPr>
          <a:xfrm>
            <a:off x="6660505" y="3669570"/>
            <a:ext cx="692299" cy="646331"/>
          </a:xfrm>
          <a:prstGeom prst="rect">
            <a:avLst/>
          </a:prstGeom>
          <a:solidFill>
            <a:srgbClr val="98EC32"/>
          </a:solidFill>
          <a:effectLst>
            <a:outerShdw blurRad="63500" sx="105000" sy="105000" algn="ctr" rotWithShape="0">
              <a:prstClr val="black">
                <a:alpha val="40000"/>
              </a:prstClr>
            </a:outerShdw>
          </a:effectLst>
        </p:spPr>
        <p:txBody>
          <a:bodyPr wrap="square" rtlCol="0">
            <a:spAutoFit/>
          </a:bodyPr>
          <a:lstStyle/>
          <a:p>
            <a:pPr algn="ctr"/>
            <a:r>
              <a:rPr lang="en-US" sz="3600" b="1" dirty="0">
                <a:latin typeface="Tw Cen MT" panose="020B0602020104020603" pitchFamily="34" charset="0"/>
              </a:rPr>
              <a:t>10</a:t>
            </a:r>
          </a:p>
        </p:txBody>
      </p:sp>
      <p:sp>
        <p:nvSpPr>
          <p:cNvPr id="19" name="Oval 18">
            <a:extLst>
              <a:ext uri="{FF2B5EF4-FFF2-40B4-BE49-F238E27FC236}">
                <a16:creationId xmlns:a16="http://schemas.microsoft.com/office/drawing/2014/main" id="{C240C0D5-51C5-4820-AB34-E16D404339B2}"/>
              </a:ext>
            </a:extLst>
          </p:cNvPr>
          <p:cNvSpPr/>
          <p:nvPr/>
        </p:nvSpPr>
        <p:spPr>
          <a:xfrm>
            <a:off x="8522001" y="4689844"/>
            <a:ext cx="588480" cy="588480"/>
          </a:xfrm>
          <a:prstGeom prst="ellipse">
            <a:avLst/>
          </a:prstGeom>
          <a:solidFill>
            <a:srgbClr val="00B0F0"/>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4BDCDBB-2F71-487A-93F9-6F048B528A22}"/>
              </a:ext>
            </a:extLst>
          </p:cNvPr>
          <p:cNvSpPr txBox="1"/>
          <p:nvPr/>
        </p:nvSpPr>
        <p:spPr>
          <a:xfrm>
            <a:off x="8403075" y="4660945"/>
            <a:ext cx="82633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11</a:t>
            </a:r>
          </a:p>
        </p:txBody>
      </p:sp>
      <p:sp>
        <p:nvSpPr>
          <p:cNvPr id="21" name="Oval 20">
            <a:extLst>
              <a:ext uri="{FF2B5EF4-FFF2-40B4-BE49-F238E27FC236}">
                <a16:creationId xmlns:a16="http://schemas.microsoft.com/office/drawing/2014/main" id="{C653423B-C8BF-4B5C-8334-7B79D6A36B28}"/>
              </a:ext>
            </a:extLst>
          </p:cNvPr>
          <p:cNvSpPr/>
          <p:nvPr/>
        </p:nvSpPr>
        <p:spPr>
          <a:xfrm>
            <a:off x="10396341" y="3465708"/>
            <a:ext cx="588480" cy="588480"/>
          </a:xfrm>
          <a:prstGeom prst="ellipse">
            <a:avLst/>
          </a:prstGeom>
          <a:solidFill>
            <a:srgbClr val="EF3078"/>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993E73AB-E79D-4B7E-849F-8FFE43DAB7A5}"/>
              </a:ext>
            </a:extLst>
          </p:cNvPr>
          <p:cNvSpPr txBox="1"/>
          <p:nvPr/>
        </p:nvSpPr>
        <p:spPr>
          <a:xfrm>
            <a:off x="10330525" y="3415386"/>
            <a:ext cx="705499"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12</a:t>
            </a:r>
          </a:p>
        </p:txBody>
      </p:sp>
      <p:grpSp>
        <p:nvGrpSpPr>
          <p:cNvPr id="96" name="Group 95">
            <a:extLst>
              <a:ext uri="{FF2B5EF4-FFF2-40B4-BE49-F238E27FC236}">
                <a16:creationId xmlns:a16="http://schemas.microsoft.com/office/drawing/2014/main" id="{6F425409-A6E4-456C-8ED2-ED38DCFCE2BD}"/>
              </a:ext>
            </a:extLst>
          </p:cNvPr>
          <p:cNvGrpSpPr/>
          <p:nvPr/>
        </p:nvGrpSpPr>
        <p:grpSpPr>
          <a:xfrm>
            <a:off x="215355" y="3744312"/>
            <a:ext cx="2337841" cy="657193"/>
            <a:chOff x="378640" y="3809602"/>
            <a:chExt cx="2337841" cy="657193"/>
          </a:xfrm>
        </p:grpSpPr>
        <p:sp>
          <p:nvSpPr>
            <p:cNvPr id="83" name="TextBox 82">
              <a:extLst>
                <a:ext uri="{FF2B5EF4-FFF2-40B4-BE49-F238E27FC236}">
                  <a16:creationId xmlns:a16="http://schemas.microsoft.com/office/drawing/2014/main" id="{A701416C-01EF-4102-89B3-73D5308BF43E}"/>
                </a:ext>
              </a:extLst>
            </p:cNvPr>
            <p:cNvSpPr txBox="1"/>
            <p:nvPr/>
          </p:nvSpPr>
          <p:spPr>
            <a:xfrm>
              <a:off x="378640" y="3809602"/>
              <a:ext cx="2337841" cy="646331"/>
            </a:xfrm>
            <a:prstGeom prst="rect">
              <a:avLst/>
            </a:prstGeom>
            <a:noFill/>
          </p:spPr>
          <p:txBody>
            <a:bodyPr wrap="square" rtlCol="0">
              <a:spAutoFit/>
            </a:bodyPr>
            <a:lstStyle/>
            <a:p>
              <a:pPr algn="ctr"/>
              <a:r>
                <a:rPr lang="en-US" sz="3600" b="1" dirty="0" err="1">
                  <a:solidFill>
                    <a:srgbClr val="EF3078"/>
                  </a:solidFill>
                  <a:latin typeface="Tw Cen MT" panose="020B0602020104020603" pitchFamily="34" charset="0"/>
                </a:rPr>
                <a:t>Gingerbred</a:t>
              </a:r>
              <a:endParaRPr lang="en-US" sz="3600" b="1" dirty="0">
                <a:solidFill>
                  <a:srgbClr val="EF3078"/>
                </a:solidFill>
                <a:latin typeface="Tw Cen MT" panose="020B0602020104020603" pitchFamily="34" charset="0"/>
              </a:endParaRPr>
            </a:p>
          </p:txBody>
        </p:sp>
        <p:sp>
          <p:nvSpPr>
            <p:cNvPr id="84" name="TextBox 83">
              <a:extLst>
                <a:ext uri="{FF2B5EF4-FFF2-40B4-BE49-F238E27FC236}">
                  <a16:creationId xmlns:a16="http://schemas.microsoft.com/office/drawing/2014/main" id="{8B01F7DF-B788-4309-835E-848C5261CE4F}"/>
                </a:ext>
              </a:extLst>
            </p:cNvPr>
            <p:cNvSpPr txBox="1"/>
            <p:nvPr/>
          </p:nvSpPr>
          <p:spPr>
            <a:xfrm>
              <a:off x="378640" y="4128241"/>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97" name="Group 96">
            <a:extLst>
              <a:ext uri="{FF2B5EF4-FFF2-40B4-BE49-F238E27FC236}">
                <a16:creationId xmlns:a16="http://schemas.microsoft.com/office/drawing/2014/main" id="{472C5F62-DBE0-4DB0-A985-67DB45C51121}"/>
              </a:ext>
            </a:extLst>
          </p:cNvPr>
          <p:cNvGrpSpPr/>
          <p:nvPr/>
        </p:nvGrpSpPr>
        <p:grpSpPr>
          <a:xfrm>
            <a:off x="2036707" y="2498543"/>
            <a:ext cx="2460567" cy="646331"/>
            <a:chOff x="2281192" y="2835528"/>
            <a:chExt cx="2126507" cy="1231093"/>
          </a:xfrm>
        </p:grpSpPr>
        <p:sp>
          <p:nvSpPr>
            <p:cNvPr id="85" name="TextBox 84">
              <a:extLst>
                <a:ext uri="{FF2B5EF4-FFF2-40B4-BE49-F238E27FC236}">
                  <a16:creationId xmlns:a16="http://schemas.microsoft.com/office/drawing/2014/main" id="{9049F1B1-6182-47AB-BECE-2A542878E26D}"/>
                </a:ext>
              </a:extLst>
            </p:cNvPr>
            <p:cNvSpPr txBox="1"/>
            <p:nvPr/>
          </p:nvSpPr>
          <p:spPr>
            <a:xfrm>
              <a:off x="2281192" y="2835528"/>
              <a:ext cx="2126507" cy="1231093"/>
            </a:xfrm>
            <a:prstGeom prst="rect">
              <a:avLst/>
            </a:prstGeom>
            <a:noFill/>
          </p:spPr>
          <p:txBody>
            <a:bodyPr wrap="square" rtlCol="0">
              <a:spAutoFit/>
            </a:bodyPr>
            <a:lstStyle/>
            <a:p>
              <a:pPr algn="ctr"/>
              <a:r>
                <a:rPr lang="en-US" sz="3600" b="1" dirty="0">
                  <a:solidFill>
                    <a:srgbClr val="03A1A4"/>
                  </a:solidFill>
                  <a:latin typeface="Tw Cen MT" panose="020B0602020104020603" pitchFamily="34" charset="0"/>
                </a:rPr>
                <a:t>Honeycomb</a:t>
              </a:r>
            </a:p>
          </p:txBody>
        </p:sp>
        <p:sp>
          <p:nvSpPr>
            <p:cNvPr id="86" name="TextBox 85">
              <a:extLst>
                <a:ext uri="{FF2B5EF4-FFF2-40B4-BE49-F238E27FC236}">
                  <a16:creationId xmlns:a16="http://schemas.microsoft.com/office/drawing/2014/main" id="{4128FC70-EC87-4505-B103-CC8A34AD5B99}"/>
                </a:ext>
              </a:extLst>
            </p:cNvPr>
            <p:cNvSpPr txBox="1"/>
            <p:nvPr/>
          </p:nvSpPr>
          <p:spPr>
            <a:xfrm>
              <a:off x="2281192" y="3154166"/>
              <a:ext cx="2126507" cy="644857"/>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100" name="Group 99">
            <a:extLst>
              <a:ext uri="{FF2B5EF4-FFF2-40B4-BE49-F238E27FC236}">
                <a16:creationId xmlns:a16="http://schemas.microsoft.com/office/drawing/2014/main" id="{19852E6F-3FE7-431F-9ECD-4677790596C6}"/>
              </a:ext>
            </a:extLst>
          </p:cNvPr>
          <p:cNvGrpSpPr/>
          <p:nvPr/>
        </p:nvGrpSpPr>
        <p:grpSpPr>
          <a:xfrm>
            <a:off x="4219784" y="3209437"/>
            <a:ext cx="2126507" cy="1200329"/>
            <a:chOff x="4246516" y="3842039"/>
            <a:chExt cx="2126507" cy="1200329"/>
          </a:xfrm>
        </p:grpSpPr>
        <p:sp>
          <p:nvSpPr>
            <p:cNvPr id="87" name="TextBox 86">
              <a:extLst>
                <a:ext uri="{FF2B5EF4-FFF2-40B4-BE49-F238E27FC236}">
                  <a16:creationId xmlns:a16="http://schemas.microsoft.com/office/drawing/2014/main" id="{89728CB8-974E-4196-8D1D-89BBEFF54DC9}"/>
                </a:ext>
              </a:extLst>
            </p:cNvPr>
            <p:cNvSpPr txBox="1"/>
            <p:nvPr/>
          </p:nvSpPr>
          <p:spPr>
            <a:xfrm>
              <a:off x="4246516" y="3842039"/>
              <a:ext cx="2126507" cy="1200329"/>
            </a:xfrm>
            <a:prstGeom prst="rect">
              <a:avLst/>
            </a:prstGeom>
            <a:noFill/>
          </p:spPr>
          <p:txBody>
            <a:bodyPr wrap="square" rtlCol="0">
              <a:spAutoFit/>
            </a:bodyPr>
            <a:lstStyle/>
            <a:p>
              <a:pPr algn="ctr"/>
              <a:r>
                <a:rPr lang="en-US" sz="3600" b="1" dirty="0">
                  <a:solidFill>
                    <a:srgbClr val="EE9524"/>
                  </a:solidFill>
                  <a:latin typeface="Tw Cen MT" panose="020B0602020104020603" pitchFamily="34" charset="0"/>
                </a:rPr>
                <a:t>Ice Cream</a:t>
              </a:r>
            </a:p>
            <a:p>
              <a:pPr algn="ctr"/>
              <a:r>
                <a:rPr lang="en-US" sz="3600" b="1" dirty="0">
                  <a:solidFill>
                    <a:srgbClr val="EE9524"/>
                  </a:solidFill>
                  <a:latin typeface="Tw Cen MT" panose="020B0602020104020603" pitchFamily="34" charset="0"/>
                </a:rPr>
                <a:t>sandwich</a:t>
              </a:r>
            </a:p>
          </p:txBody>
        </p:sp>
        <p:sp>
          <p:nvSpPr>
            <p:cNvPr id="88" name="TextBox 87">
              <a:extLst>
                <a:ext uri="{FF2B5EF4-FFF2-40B4-BE49-F238E27FC236}">
                  <a16:creationId xmlns:a16="http://schemas.microsoft.com/office/drawing/2014/main" id="{CE4AF30C-47B9-42F2-BAAB-C5E9143AD766}"/>
                </a:ext>
              </a:extLst>
            </p:cNvPr>
            <p:cNvSpPr txBox="1"/>
            <p:nvPr/>
          </p:nvSpPr>
          <p:spPr>
            <a:xfrm>
              <a:off x="4246516" y="4190702"/>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101" name="Group 100">
            <a:extLst>
              <a:ext uri="{FF2B5EF4-FFF2-40B4-BE49-F238E27FC236}">
                <a16:creationId xmlns:a16="http://schemas.microsoft.com/office/drawing/2014/main" id="{8C386432-8509-4BF1-B812-3331BAF7D462}"/>
              </a:ext>
            </a:extLst>
          </p:cNvPr>
          <p:cNvGrpSpPr/>
          <p:nvPr/>
        </p:nvGrpSpPr>
        <p:grpSpPr>
          <a:xfrm>
            <a:off x="6000710" y="2369097"/>
            <a:ext cx="2126507" cy="657193"/>
            <a:chOff x="5943402" y="2692391"/>
            <a:chExt cx="2126507" cy="657193"/>
          </a:xfrm>
        </p:grpSpPr>
        <p:sp>
          <p:nvSpPr>
            <p:cNvPr id="90" name="TextBox 89">
              <a:extLst>
                <a:ext uri="{FF2B5EF4-FFF2-40B4-BE49-F238E27FC236}">
                  <a16:creationId xmlns:a16="http://schemas.microsoft.com/office/drawing/2014/main" id="{267F5442-F4B4-4585-AA2E-C0438857AE3B}"/>
                </a:ext>
              </a:extLst>
            </p:cNvPr>
            <p:cNvSpPr txBox="1"/>
            <p:nvPr/>
          </p:nvSpPr>
          <p:spPr>
            <a:xfrm>
              <a:off x="5943402" y="2692391"/>
              <a:ext cx="2126507" cy="523220"/>
            </a:xfrm>
            <a:prstGeom prst="rect">
              <a:avLst/>
            </a:prstGeom>
            <a:noFill/>
          </p:spPr>
          <p:txBody>
            <a:bodyPr wrap="square" rtlCol="0">
              <a:spAutoFit/>
            </a:bodyPr>
            <a:lstStyle/>
            <a:p>
              <a:pPr algn="ctr"/>
              <a:r>
                <a:rPr lang="en-US" sz="2800" b="1" dirty="0">
                  <a:solidFill>
                    <a:srgbClr val="98EC32"/>
                  </a:solidFill>
                  <a:latin typeface="Tw Cen MT" panose="020B0602020104020603" pitchFamily="34" charset="0"/>
                </a:rPr>
                <a:t>Jelly Bean</a:t>
              </a:r>
            </a:p>
          </p:txBody>
        </p:sp>
        <p:sp>
          <p:nvSpPr>
            <p:cNvPr id="91" name="TextBox 90">
              <a:extLst>
                <a:ext uri="{FF2B5EF4-FFF2-40B4-BE49-F238E27FC236}">
                  <a16:creationId xmlns:a16="http://schemas.microsoft.com/office/drawing/2014/main" id="{1EFAF46B-A1C3-45A8-A052-22BF454E6E76}"/>
                </a:ext>
              </a:extLst>
            </p:cNvPr>
            <p:cNvSpPr txBox="1"/>
            <p:nvPr/>
          </p:nvSpPr>
          <p:spPr>
            <a:xfrm>
              <a:off x="5943402" y="3011030"/>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102" name="Group 101">
            <a:extLst>
              <a:ext uri="{FF2B5EF4-FFF2-40B4-BE49-F238E27FC236}">
                <a16:creationId xmlns:a16="http://schemas.microsoft.com/office/drawing/2014/main" id="{7E0030E5-ADE8-4236-A8FA-EA49492B9A6A}"/>
              </a:ext>
            </a:extLst>
          </p:cNvPr>
          <p:cNvGrpSpPr/>
          <p:nvPr/>
        </p:nvGrpSpPr>
        <p:grpSpPr>
          <a:xfrm>
            <a:off x="7797249" y="3470720"/>
            <a:ext cx="2126507" cy="657193"/>
            <a:chOff x="7742820" y="3644885"/>
            <a:chExt cx="2126507" cy="657193"/>
          </a:xfrm>
        </p:grpSpPr>
        <p:sp>
          <p:nvSpPr>
            <p:cNvPr id="92" name="TextBox 91">
              <a:extLst>
                <a:ext uri="{FF2B5EF4-FFF2-40B4-BE49-F238E27FC236}">
                  <a16:creationId xmlns:a16="http://schemas.microsoft.com/office/drawing/2014/main" id="{BE5F379D-720A-4873-BF25-F62D2ED92709}"/>
                </a:ext>
              </a:extLst>
            </p:cNvPr>
            <p:cNvSpPr txBox="1"/>
            <p:nvPr/>
          </p:nvSpPr>
          <p:spPr>
            <a:xfrm>
              <a:off x="7742820" y="3644885"/>
              <a:ext cx="2126507" cy="584775"/>
            </a:xfrm>
            <a:prstGeom prst="rect">
              <a:avLst/>
            </a:prstGeom>
            <a:noFill/>
          </p:spPr>
          <p:txBody>
            <a:bodyPr wrap="square" rtlCol="0">
              <a:spAutoFit/>
            </a:bodyPr>
            <a:lstStyle/>
            <a:p>
              <a:pPr algn="ctr"/>
              <a:r>
                <a:rPr lang="en-US" sz="3200" b="1" dirty="0">
                  <a:solidFill>
                    <a:srgbClr val="00B0F0"/>
                  </a:solidFill>
                  <a:latin typeface="Tw Cen MT" panose="020B0602020104020603" pitchFamily="34" charset="0"/>
                </a:rPr>
                <a:t>KitKat</a:t>
              </a:r>
            </a:p>
          </p:txBody>
        </p:sp>
        <p:sp>
          <p:nvSpPr>
            <p:cNvPr id="93" name="TextBox 92">
              <a:extLst>
                <a:ext uri="{FF2B5EF4-FFF2-40B4-BE49-F238E27FC236}">
                  <a16:creationId xmlns:a16="http://schemas.microsoft.com/office/drawing/2014/main" id="{91D0153F-5928-43C9-B3E9-D6A68A61E764}"/>
                </a:ext>
              </a:extLst>
            </p:cNvPr>
            <p:cNvSpPr txBox="1"/>
            <p:nvPr/>
          </p:nvSpPr>
          <p:spPr>
            <a:xfrm>
              <a:off x="7742820" y="3963524"/>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103" name="Group 102">
            <a:extLst>
              <a:ext uri="{FF2B5EF4-FFF2-40B4-BE49-F238E27FC236}">
                <a16:creationId xmlns:a16="http://schemas.microsoft.com/office/drawing/2014/main" id="{D6E832B5-D939-4937-A3AD-85E2622E16FF}"/>
              </a:ext>
            </a:extLst>
          </p:cNvPr>
          <p:cNvGrpSpPr/>
          <p:nvPr/>
        </p:nvGrpSpPr>
        <p:grpSpPr>
          <a:xfrm>
            <a:off x="9627327" y="2503070"/>
            <a:ext cx="2126507" cy="707886"/>
            <a:chOff x="9620021" y="2456997"/>
            <a:chExt cx="2126507" cy="707886"/>
          </a:xfrm>
        </p:grpSpPr>
        <p:sp>
          <p:nvSpPr>
            <p:cNvPr id="94" name="TextBox 93">
              <a:extLst>
                <a:ext uri="{FF2B5EF4-FFF2-40B4-BE49-F238E27FC236}">
                  <a16:creationId xmlns:a16="http://schemas.microsoft.com/office/drawing/2014/main" id="{51DAF0F2-B209-49E3-8710-C6751814FE90}"/>
                </a:ext>
              </a:extLst>
            </p:cNvPr>
            <p:cNvSpPr txBox="1"/>
            <p:nvPr/>
          </p:nvSpPr>
          <p:spPr>
            <a:xfrm>
              <a:off x="9620021" y="2456997"/>
              <a:ext cx="2126507" cy="707886"/>
            </a:xfrm>
            <a:prstGeom prst="rect">
              <a:avLst/>
            </a:prstGeom>
            <a:noFill/>
          </p:spPr>
          <p:txBody>
            <a:bodyPr wrap="square" rtlCol="0">
              <a:spAutoFit/>
            </a:bodyPr>
            <a:lstStyle/>
            <a:p>
              <a:pPr algn="ctr"/>
              <a:r>
                <a:rPr lang="en-US" sz="4000" b="1" dirty="0">
                  <a:solidFill>
                    <a:srgbClr val="EF3078"/>
                  </a:solidFill>
                  <a:latin typeface="Tw Cen MT" panose="020B0602020104020603" pitchFamily="34" charset="0"/>
                </a:rPr>
                <a:t>Lollipop</a:t>
              </a:r>
            </a:p>
          </p:txBody>
        </p:sp>
        <p:sp>
          <p:nvSpPr>
            <p:cNvPr id="95" name="TextBox 94">
              <a:extLst>
                <a:ext uri="{FF2B5EF4-FFF2-40B4-BE49-F238E27FC236}">
                  <a16:creationId xmlns:a16="http://schemas.microsoft.com/office/drawing/2014/main" id="{D6C8A93F-CB4D-469B-8E27-AF0329F80A33}"/>
                </a:ext>
              </a:extLst>
            </p:cNvPr>
            <p:cNvSpPr txBox="1"/>
            <p:nvPr/>
          </p:nvSpPr>
          <p:spPr>
            <a:xfrm>
              <a:off x="9620021" y="2775636"/>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spTree>
    <p:extLst>
      <p:ext uri="{BB962C8B-B14F-4D97-AF65-F5344CB8AC3E}">
        <p14:creationId xmlns:p14="http://schemas.microsoft.com/office/powerpoint/2010/main" val="231108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250"/>
                            </p:stCondLst>
                            <p:childTnLst>
                              <p:par>
                                <p:cTn id="20" presetID="53" presetClass="entr" presetSubtype="16" fill="hold" nodeType="afterEffect">
                                  <p:stCondLst>
                                    <p:cond delay="0"/>
                                  </p:stCondLst>
                                  <p:childTnLst>
                                    <p:set>
                                      <p:cBhvr>
                                        <p:cTn id="21" dur="1" fill="hold">
                                          <p:stCondLst>
                                            <p:cond delay="0"/>
                                          </p:stCondLst>
                                        </p:cTn>
                                        <p:tgtEl>
                                          <p:spTgt spid="96"/>
                                        </p:tgtEl>
                                        <p:attrNameLst>
                                          <p:attrName>style.visibility</p:attrName>
                                        </p:attrNameLst>
                                      </p:cBhvr>
                                      <p:to>
                                        <p:strVal val="visible"/>
                                      </p:to>
                                    </p:set>
                                    <p:anim calcmode="lin" valueType="num">
                                      <p:cBhvr>
                                        <p:cTn id="22" dur="500" fill="hold"/>
                                        <p:tgtEl>
                                          <p:spTgt spid="96"/>
                                        </p:tgtEl>
                                        <p:attrNameLst>
                                          <p:attrName>ppt_w</p:attrName>
                                        </p:attrNameLst>
                                      </p:cBhvr>
                                      <p:tavLst>
                                        <p:tav tm="0">
                                          <p:val>
                                            <p:fltVal val="0"/>
                                          </p:val>
                                        </p:tav>
                                        <p:tav tm="100000">
                                          <p:val>
                                            <p:strVal val="#ppt_w"/>
                                          </p:val>
                                        </p:tav>
                                      </p:tavLst>
                                    </p:anim>
                                    <p:anim calcmode="lin" valueType="num">
                                      <p:cBhvr>
                                        <p:cTn id="23" dur="500" fill="hold"/>
                                        <p:tgtEl>
                                          <p:spTgt spid="96"/>
                                        </p:tgtEl>
                                        <p:attrNameLst>
                                          <p:attrName>ppt_h</p:attrName>
                                        </p:attrNameLst>
                                      </p:cBhvr>
                                      <p:tavLst>
                                        <p:tav tm="0">
                                          <p:val>
                                            <p:fltVal val="0"/>
                                          </p:val>
                                        </p:tav>
                                        <p:tav tm="100000">
                                          <p:val>
                                            <p:strVal val="#ppt_h"/>
                                          </p:val>
                                        </p:tav>
                                      </p:tavLst>
                                    </p:anim>
                                    <p:animEffect transition="in" filter="fade">
                                      <p:cBhvr>
                                        <p:cTn id="24" dur="500"/>
                                        <p:tgtEl>
                                          <p:spTgt spid="96"/>
                                        </p:tgtEl>
                                      </p:cBhvr>
                                    </p:animEffect>
                                  </p:childTnLst>
                                </p:cTn>
                              </p:par>
                              <p:par>
                                <p:cTn id="25" presetID="22" presetClass="entr" presetSubtype="4" fill="hold" nodeType="withEffect">
                                  <p:stCondLst>
                                    <p:cond delay="25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250"/>
                            </p:stCondLst>
                            <p:childTnLst>
                              <p:par>
                                <p:cTn id="34" presetID="53" presetClass="entr" presetSubtype="16"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par>
                                <p:cTn id="39" presetID="53" presetClass="entr" presetSubtype="16" fill="hold" nodeType="withEffect">
                                  <p:stCondLst>
                                    <p:cond delay="250"/>
                                  </p:stCondLst>
                                  <p:childTnLst>
                                    <p:set>
                                      <p:cBhvr>
                                        <p:cTn id="40" dur="1" fill="hold">
                                          <p:stCondLst>
                                            <p:cond delay="0"/>
                                          </p:stCondLst>
                                        </p:cTn>
                                        <p:tgtEl>
                                          <p:spTgt spid="97"/>
                                        </p:tgtEl>
                                        <p:attrNameLst>
                                          <p:attrName>style.visibility</p:attrName>
                                        </p:attrNameLst>
                                      </p:cBhvr>
                                      <p:to>
                                        <p:strVal val="visible"/>
                                      </p:to>
                                    </p:set>
                                    <p:anim calcmode="lin" valueType="num">
                                      <p:cBhvr>
                                        <p:cTn id="41" dur="500" fill="hold"/>
                                        <p:tgtEl>
                                          <p:spTgt spid="97"/>
                                        </p:tgtEl>
                                        <p:attrNameLst>
                                          <p:attrName>ppt_w</p:attrName>
                                        </p:attrNameLst>
                                      </p:cBhvr>
                                      <p:tavLst>
                                        <p:tav tm="0">
                                          <p:val>
                                            <p:fltVal val="0"/>
                                          </p:val>
                                        </p:tav>
                                        <p:tav tm="100000">
                                          <p:val>
                                            <p:strVal val="#ppt_w"/>
                                          </p:val>
                                        </p:tav>
                                      </p:tavLst>
                                    </p:anim>
                                    <p:anim calcmode="lin" valueType="num">
                                      <p:cBhvr>
                                        <p:cTn id="42" dur="500" fill="hold"/>
                                        <p:tgtEl>
                                          <p:spTgt spid="97"/>
                                        </p:tgtEl>
                                        <p:attrNameLst>
                                          <p:attrName>ppt_h</p:attrName>
                                        </p:attrNameLst>
                                      </p:cBhvr>
                                      <p:tavLst>
                                        <p:tav tm="0">
                                          <p:val>
                                            <p:fltVal val="0"/>
                                          </p:val>
                                        </p:tav>
                                        <p:tav tm="100000">
                                          <p:val>
                                            <p:strVal val="#ppt_h"/>
                                          </p:val>
                                        </p:tav>
                                      </p:tavLst>
                                    </p:anim>
                                    <p:animEffect transition="in" filter="fade">
                                      <p:cBhvr>
                                        <p:cTn id="43" dur="500"/>
                                        <p:tgtEl>
                                          <p:spTgt spid="97"/>
                                        </p:tgtEl>
                                      </p:cBhvr>
                                    </p:animEffect>
                                  </p:childTnLst>
                                </p:cTn>
                              </p:par>
                              <p:par>
                                <p:cTn id="44" presetID="22" presetClass="entr" presetSubtype="8" fill="hold" nodeType="withEffect">
                                  <p:stCondLst>
                                    <p:cond delay="50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53" presetClass="entr" presetSubtype="16" fill="hold" grpId="0" nodeType="withEffect">
                                  <p:stCondLst>
                                    <p:cond delay="75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par>
                          <p:cTn id="58" fill="hold">
                            <p:stCondLst>
                              <p:cond delay="4000"/>
                            </p:stCondLst>
                            <p:childTnLst>
                              <p:par>
                                <p:cTn id="59" presetID="53" presetClass="entr" presetSubtype="16"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 calcmode="lin" valueType="num">
                                      <p:cBhvr>
                                        <p:cTn id="61" dur="500" fill="hold"/>
                                        <p:tgtEl>
                                          <p:spTgt spid="100"/>
                                        </p:tgtEl>
                                        <p:attrNameLst>
                                          <p:attrName>ppt_w</p:attrName>
                                        </p:attrNameLst>
                                      </p:cBhvr>
                                      <p:tavLst>
                                        <p:tav tm="0">
                                          <p:val>
                                            <p:fltVal val="0"/>
                                          </p:val>
                                        </p:tav>
                                        <p:tav tm="100000">
                                          <p:val>
                                            <p:strVal val="#ppt_w"/>
                                          </p:val>
                                        </p:tav>
                                      </p:tavLst>
                                    </p:anim>
                                    <p:anim calcmode="lin" valueType="num">
                                      <p:cBhvr>
                                        <p:cTn id="62" dur="500" fill="hold"/>
                                        <p:tgtEl>
                                          <p:spTgt spid="100"/>
                                        </p:tgtEl>
                                        <p:attrNameLst>
                                          <p:attrName>ppt_h</p:attrName>
                                        </p:attrNameLst>
                                      </p:cBhvr>
                                      <p:tavLst>
                                        <p:tav tm="0">
                                          <p:val>
                                            <p:fltVal val="0"/>
                                          </p:val>
                                        </p:tav>
                                        <p:tav tm="100000">
                                          <p:val>
                                            <p:strVal val="#ppt_h"/>
                                          </p:val>
                                        </p:tav>
                                      </p:tavLst>
                                    </p:anim>
                                    <p:animEffect transition="in" filter="fade">
                                      <p:cBhvr>
                                        <p:cTn id="63" dur="500"/>
                                        <p:tgtEl>
                                          <p:spTgt spid="100"/>
                                        </p:tgtEl>
                                      </p:cBhvr>
                                    </p:animEffect>
                                  </p:childTnLst>
                                </p:cTn>
                              </p:par>
                              <p:par>
                                <p:cTn id="64" presetID="22" presetClass="entr" presetSubtype="4" fill="hold" nodeType="withEffect">
                                  <p:stCondLst>
                                    <p:cond delay="250"/>
                                  </p:stCondLst>
                                  <p:childTnLst>
                                    <p:set>
                                      <p:cBhvr>
                                        <p:cTn id="65" dur="1" fill="hold">
                                          <p:stCondLst>
                                            <p:cond delay="0"/>
                                          </p:stCondLst>
                                        </p:cTn>
                                        <p:tgtEl>
                                          <p:spTgt spid="39"/>
                                        </p:tgtEl>
                                        <p:attrNameLst>
                                          <p:attrName>style.visibility</p:attrName>
                                        </p:attrNameLst>
                                      </p:cBhvr>
                                      <p:to>
                                        <p:strVal val="visible"/>
                                      </p:to>
                                    </p:set>
                                    <p:animEffect transition="in" filter="wipe(down)">
                                      <p:cBhvr>
                                        <p:cTn id="66" dur="500"/>
                                        <p:tgtEl>
                                          <p:spTgt spid="39"/>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5000"/>
                            </p:stCondLst>
                            <p:childTnLst>
                              <p:par>
                                <p:cTn id="73" presetID="53" presetClass="entr" presetSubtype="16"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500" fill="hold"/>
                                        <p:tgtEl>
                                          <p:spTgt spid="18"/>
                                        </p:tgtEl>
                                        <p:attrNameLst>
                                          <p:attrName>ppt_w</p:attrName>
                                        </p:attrNameLst>
                                      </p:cBhvr>
                                      <p:tavLst>
                                        <p:tav tm="0">
                                          <p:val>
                                            <p:fltVal val="0"/>
                                          </p:val>
                                        </p:tav>
                                        <p:tav tm="100000">
                                          <p:val>
                                            <p:strVal val="#ppt_w"/>
                                          </p:val>
                                        </p:tav>
                                      </p:tavLst>
                                    </p:anim>
                                    <p:anim calcmode="lin" valueType="num">
                                      <p:cBhvr>
                                        <p:cTn id="76" dur="500" fill="hold"/>
                                        <p:tgtEl>
                                          <p:spTgt spid="18"/>
                                        </p:tgtEl>
                                        <p:attrNameLst>
                                          <p:attrName>ppt_h</p:attrName>
                                        </p:attrNameLst>
                                      </p:cBhvr>
                                      <p:tavLst>
                                        <p:tav tm="0">
                                          <p:val>
                                            <p:fltVal val="0"/>
                                          </p:val>
                                        </p:tav>
                                        <p:tav tm="100000">
                                          <p:val>
                                            <p:strVal val="#ppt_h"/>
                                          </p:val>
                                        </p:tav>
                                      </p:tavLst>
                                    </p:anim>
                                    <p:animEffect transition="in" filter="fade">
                                      <p:cBhvr>
                                        <p:cTn id="77" dur="500"/>
                                        <p:tgtEl>
                                          <p:spTgt spid="18"/>
                                        </p:tgtEl>
                                      </p:cBhvr>
                                    </p:animEffect>
                                  </p:childTnLst>
                                </p:cTn>
                              </p:par>
                            </p:childTnLst>
                          </p:cTn>
                        </p:par>
                        <p:par>
                          <p:cTn id="78" fill="hold">
                            <p:stCondLst>
                              <p:cond delay="5500"/>
                            </p:stCondLst>
                            <p:childTnLst>
                              <p:par>
                                <p:cTn id="79" presetID="53" presetClass="entr" presetSubtype="16" fill="hold" nodeType="afterEffect">
                                  <p:stCondLst>
                                    <p:cond delay="0"/>
                                  </p:stCondLst>
                                  <p:childTnLst>
                                    <p:set>
                                      <p:cBhvr>
                                        <p:cTn id="80" dur="1" fill="hold">
                                          <p:stCondLst>
                                            <p:cond delay="0"/>
                                          </p:stCondLst>
                                        </p:cTn>
                                        <p:tgtEl>
                                          <p:spTgt spid="101"/>
                                        </p:tgtEl>
                                        <p:attrNameLst>
                                          <p:attrName>style.visibility</p:attrName>
                                        </p:attrNameLst>
                                      </p:cBhvr>
                                      <p:to>
                                        <p:strVal val="visible"/>
                                      </p:to>
                                    </p:set>
                                    <p:anim calcmode="lin" valueType="num">
                                      <p:cBhvr>
                                        <p:cTn id="81" dur="500" fill="hold"/>
                                        <p:tgtEl>
                                          <p:spTgt spid="101"/>
                                        </p:tgtEl>
                                        <p:attrNameLst>
                                          <p:attrName>ppt_w</p:attrName>
                                        </p:attrNameLst>
                                      </p:cBhvr>
                                      <p:tavLst>
                                        <p:tav tm="0">
                                          <p:val>
                                            <p:fltVal val="0"/>
                                          </p:val>
                                        </p:tav>
                                        <p:tav tm="100000">
                                          <p:val>
                                            <p:strVal val="#ppt_w"/>
                                          </p:val>
                                        </p:tav>
                                      </p:tavLst>
                                    </p:anim>
                                    <p:anim calcmode="lin" valueType="num">
                                      <p:cBhvr>
                                        <p:cTn id="82" dur="500" fill="hold"/>
                                        <p:tgtEl>
                                          <p:spTgt spid="101"/>
                                        </p:tgtEl>
                                        <p:attrNameLst>
                                          <p:attrName>ppt_h</p:attrName>
                                        </p:attrNameLst>
                                      </p:cBhvr>
                                      <p:tavLst>
                                        <p:tav tm="0">
                                          <p:val>
                                            <p:fltVal val="0"/>
                                          </p:val>
                                        </p:tav>
                                        <p:tav tm="100000">
                                          <p:val>
                                            <p:strVal val="#ppt_h"/>
                                          </p:val>
                                        </p:tav>
                                      </p:tavLst>
                                    </p:anim>
                                    <p:animEffect transition="in" filter="fade">
                                      <p:cBhvr>
                                        <p:cTn id="83" dur="500"/>
                                        <p:tgtEl>
                                          <p:spTgt spid="101"/>
                                        </p:tgtEl>
                                      </p:cBhvr>
                                    </p:animEffect>
                                  </p:childTnLst>
                                </p:cTn>
                              </p:par>
                              <p:par>
                                <p:cTn id="84" presetID="22" presetClass="entr" presetSubtype="8" fill="hold" nodeType="withEffect">
                                  <p:stCondLst>
                                    <p:cond delay="250"/>
                                  </p:stCondLst>
                                  <p:childTnLst>
                                    <p:set>
                                      <p:cBhvr>
                                        <p:cTn id="85" dur="1" fill="hold">
                                          <p:stCondLst>
                                            <p:cond delay="0"/>
                                          </p:stCondLst>
                                        </p:cTn>
                                        <p:tgtEl>
                                          <p:spTgt spid="37"/>
                                        </p:tgtEl>
                                        <p:attrNameLst>
                                          <p:attrName>style.visibility</p:attrName>
                                        </p:attrNameLst>
                                      </p:cBhvr>
                                      <p:to>
                                        <p:strVal val="visible"/>
                                      </p:to>
                                    </p:set>
                                    <p:animEffect transition="in" filter="wipe(left)">
                                      <p:cBhvr>
                                        <p:cTn id="86" dur="500"/>
                                        <p:tgtEl>
                                          <p:spTgt spid="37"/>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19"/>
                                        </p:tgtEl>
                                        <p:attrNameLst>
                                          <p:attrName>style.visibility</p:attrName>
                                        </p:attrNameLst>
                                      </p:cBhvr>
                                      <p:to>
                                        <p:strVal val="visible"/>
                                      </p:to>
                                    </p:set>
                                    <p:anim calcmode="lin" valueType="num">
                                      <p:cBhvr>
                                        <p:cTn id="89" dur="500" fill="hold"/>
                                        <p:tgtEl>
                                          <p:spTgt spid="19"/>
                                        </p:tgtEl>
                                        <p:attrNameLst>
                                          <p:attrName>ppt_w</p:attrName>
                                        </p:attrNameLst>
                                      </p:cBhvr>
                                      <p:tavLst>
                                        <p:tav tm="0">
                                          <p:val>
                                            <p:fltVal val="0"/>
                                          </p:val>
                                        </p:tav>
                                        <p:tav tm="100000">
                                          <p:val>
                                            <p:strVal val="#ppt_w"/>
                                          </p:val>
                                        </p:tav>
                                      </p:tavLst>
                                    </p:anim>
                                    <p:anim calcmode="lin" valueType="num">
                                      <p:cBhvr>
                                        <p:cTn id="90" dur="500" fill="hold"/>
                                        <p:tgtEl>
                                          <p:spTgt spid="19"/>
                                        </p:tgtEl>
                                        <p:attrNameLst>
                                          <p:attrName>ppt_h</p:attrName>
                                        </p:attrNameLst>
                                      </p:cBhvr>
                                      <p:tavLst>
                                        <p:tav tm="0">
                                          <p:val>
                                            <p:fltVal val="0"/>
                                          </p:val>
                                        </p:tav>
                                        <p:tav tm="100000">
                                          <p:val>
                                            <p:strVal val="#ppt_h"/>
                                          </p:val>
                                        </p:tav>
                                      </p:tavLst>
                                    </p:anim>
                                    <p:animEffect transition="in" filter="fade">
                                      <p:cBhvr>
                                        <p:cTn id="91" dur="500"/>
                                        <p:tgtEl>
                                          <p:spTgt spid="19"/>
                                        </p:tgtEl>
                                      </p:cBhvr>
                                    </p:animEffect>
                                  </p:childTnLst>
                                </p:cTn>
                              </p:par>
                            </p:childTnLst>
                          </p:cTn>
                        </p:par>
                        <p:par>
                          <p:cTn id="92" fill="hold">
                            <p:stCondLst>
                              <p:cond delay="6500"/>
                            </p:stCondLst>
                            <p:childTnLst>
                              <p:par>
                                <p:cTn id="93" presetID="53" presetClass="entr" presetSubtype="16"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p:cTn id="95" dur="500" fill="hold"/>
                                        <p:tgtEl>
                                          <p:spTgt spid="20"/>
                                        </p:tgtEl>
                                        <p:attrNameLst>
                                          <p:attrName>ppt_w</p:attrName>
                                        </p:attrNameLst>
                                      </p:cBhvr>
                                      <p:tavLst>
                                        <p:tav tm="0">
                                          <p:val>
                                            <p:fltVal val="0"/>
                                          </p:val>
                                        </p:tav>
                                        <p:tav tm="100000">
                                          <p:val>
                                            <p:strVal val="#ppt_w"/>
                                          </p:val>
                                        </p:tav>
                                      </p:tavLst>
                                    </p:anim>
                                    <p:anim calcmode="lin" valueType="num">
                                      <p:cBhvr>
                                        <p:cTn id="96" dur="500" fill="hold"/>
                                        <p:tgtEl>
                                          <p:spTgt spid="20"/>
                                        </p:tgtEl>
                                        <p:attrNameLst>
                                          <p:attrName>ppt_h</p:attrName>
                                        </p:attrNameLst>
                                      </p:cBhvr>
                                      <p:tavLst>
                                        <p:tav tm="0">
                                          <p:val>
                                            <p:fltVal val="0"/>
                                          </p:val>
                                        </p:tav>
                                        <p:tav tm="100000">
                                          <p:val>
                                            <p:strVal val="#ppt_h"/>
                                          </p:val>
                                        </p:tav>
                                      </p:tavLst>
                                    </p:anim>
                                    <p:animEffect transition="in" filter="fade">
                                      <p:cBhvr>
                                        <p:cTn id="97" dur="500"/>
                                        <p:tgtEl>
                                          <p:spTgt spid="20"/>
                                        </p:tgtEl>
                                      </p:cBhvr>
                                    </p:animEffect>
                                  </p:childTnLst>
                                </p:cTn>
                              </p:par>
                            </p:childTnLst>
                          </p:cTn>
                        </p:par>
                        <p:par>
                          <p:cTn id="98" fill="hold">
                            <p:stCondLst>
                              <p:cond delay="7000"/>
                            </p:stCondLst>
                            <p:childTnLst>
                              <p:par>
                                <p:cTn id="99" presetID="53" presetClass="entr" presetSubtype="16" fill="hold" nodeType="afterEffect">
                                  <p:stCondLst>
                                    <p:cond delay="0"/>
                                  </p:stCondLst>
                                  <p:childTnLst>
                                    <p:set>
                                      <p:cBhvr>
                                        <p:cTn id="100" dur="1" fill="hold">
                                          <p:stCondLst>
                                            <p:cond delay="0"/>
                                          </p:stCondLst>
                                        </p:cTn>
                                        <p:tgtEl>
                                          <p:spTgt spid="102"/>
                                        </p:tgtEl>
                                        <p:attrNameLst>
                                          <p:attrName>style.visibility</p:attrName>
                                        </p:attrNameLst>
                                      </p:cBhvr>
                                      <p:to>
                                        <p:strVal val="visible"/>
                                      </p:to>
                                    </p:set>
                                    <p:anim calcmode="lin" valueType="num">
                                      <p:cBhvr>
                                        <p:cTn id="101" dur="500" fill="hold"/>
                                        <p:tgtEl>
                                          <p:spTgt spid="102"/>
                                        </p:tgtEl>
                                        <p:attrNameLst>
                                          <p:attrName>ppt_w</p:attrName>
                                        </p:attrNameLst>
                                      </p:cBhvr>
                                      <p:tavLst>
                                        <p:tav tm="0">
                                          <p:val>
                                            <p:fltVal val="0"/>
                                          </p:val>
                                        </p:tav>
                                        <p:tav tm="100000">
                                          <p:val>
                                            <p:strVal val="#ppt_w"/>
                                          </p:val>
                                        </p:tav>
                                      </p:tavLst>
                                    </p:anim>
                                    <p:anim calcmode="lin" valueType="num">
                                      <p:cBhvr>
                                        <p:cTn id="102" dur="500" fill="hold"/>
                                        <p:tgtEl>
                                          <p:spTgt spid="102"/>
                                        </p:tgtEl>
                                        <p:attrNameLst>
                                          <p:attrName>ppt_h</p:attrName>
                                        </p:attrNameLst>
                                      </p:cBhvr>
                                      <p:tavLst>
                                        <p:tav tm="0">
                                          <p:val>
                                            <p:fltVal val="0"/>
                                          </p:val>
                                        </p:tav>
                                        <p:tav tm="100000">
                                          <p:val>
                                            <p:strVal val="#ppt_h"/>
                                          </p:val>
                                        </p:tav>
                                      </p:tavLst>
                                    </p:anim>
                                    <p:animEffect transition="in" filter="fade">
                                      <p:cBhvr>
                                        <p:cTn id="103" dur="500"/>
                                        <p:tgtEl>
                                          <p:spTgt spid="102"/>
                                        </p:tgtEl>
                                      </p:cBhvr>
                                    </p:animEffect>
                                  </p:childTnLst>
                                </p:cTn>
                              </p:par>
                              <p:par>
                                <p:cTn id="104" presetID="22" presetClass="entr" presetSubtype="8" fill="hold" nodeType="withEffect">
                                  <p:stCondLst>
                                    <p:cond delay="250"/>
                                  </p:stCondLst>
                                  <p:childTnLst>
                                    <p:set>
                                      <p:cBhvr>
                                        <p:cTn id="105" dur="1" fill="hold">
                                          <p:stCondLst>
                                            <p:cond delay="0"/>
                                          </p:stCondLst>
                                        </p:cTn>
                                        <p:tgtEl>
                                          <p:spTgt spid="31"/>
                                        </p:tgtEl>
                                        <p:attrNameLst>
                                          <p:attrName>style.visibility</p:attrName>
                                        </p:attrNameLst>
                                      </p:cBhvr>
                                      <p:to>
                                        <p:strVal val="visible"/>
                                      </p:to>
                                    </p:set>
                                    <p:animEffect transition="in" filter="wipe(left)">
                                      <p:cBhvr>
                                        <p:cTn id="106" dur="500"/>
                                        <p:tgtEl>
                                          <p:spTgt spid="31"/>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500" fill="hold"/>
                                        <p:tgtEl>
                                          <p:spTgt spid="21"/>
                                        </p:tgtEl>
                                        <p:attrNameLst>
                                          <p:attrName>ppt_w</p:attrName>
                                        </p:attrNameLst>
                                      </p:cBhvr>
                                      <p:tavLst>
                                        <p:tav tm="0">
                                          <p:val>
                                            <p:fltVal val="0"/>
                                          </p:val>
                                        </p:tav>
                                        <p:tav tm="100000">
                                          <p:val>
                                            <p:strVal val="#ppt_w"/>
                                          </p:val>
                                        </p:tav>
                                      </p:tavLst>
                                    </p:anim>
                                    <p:anim calcmode="lin" valueType="num">
                                      <p:cBhvr>
                                        <p:cTn id="110" dur="500" fill="hold"/>
                                        <p:tgtEl>
                                          <p:spTgt spid="21"/>
                                        </p:tgtEl>
                                        <p:attrNameLst>
                                          <p:attrName>ppt_h</p:attrName>
                                        </p:attrNameLst>
                                      </p:cBhvr>
                                      <p:tavLst>
                                        <p:tav tm="0">
                                          <p:val>
                                            <p:fltVal val="0"/>
                                          </p:val>
                                        </p:tav>
                                        <p:tav tm="100000">
                                          <p:val>
                                            <p:strVal val="#ppt_h"/>
                                          </p:val>
                                        </p:tav>
                                      </p:tavLst>
                                    </p:anim>
                                    <p:animEffect transition="in" filter="fade">
                                      <p:cBhvr>
                                        <p:cTn id="111" dur="500"/>
                                        <p:tgtEl>
                                          <p:spTgt spid="21"/>
                                        </p:tgtEl>
                                      </p:cBhvr>
                                    </p:animEffect>
                                  </p:childTnLst>
                                </p:cTn>
                              </p:par>
                            </p:childTnLst>
                          </p:cTn>
                        </p:par>
                        <p:par>
                          <p:cTn id="112" fill="hold">
                            <p:stCondLst>
                              <p:cond delay="8000"/>
                            </p:stCondLst>
                            <p:childTnLst>
                              <p:par>
                                <p:cTn id="113" presetID="53" presetClass="entr" presetSubtype="16" fill="hold" grpId="0" nodeType="afterEffect">
                                  <p:stCondLst>
                                    <p:cond delay="0"/>
                                  </p:stCondLst>
                                  <p:childTnLst>
                                    <p:set>
                                      <p:cBhvr>
                                        <p:cTn id="114" dur="1" fill="hold">
                                          <p:stCondLst>
                                            <p:cond delay="0"/>
                                          </p:stCondLst>
                                        </p:cTn>
                                        <p:tgtEl>
                                          <p:spTgt spid="22"/>
                                        </p:tgtEl>
                                        <p:attrNameLst>
                                          <p:attrName>style.visibility</p:attrName>
                                        </p:attrNameLst>
                                      </p:cBhvr>
                                      <p:to>
                                        <p:strVal val="visible"/>
                                      </p:to>
                                    </p:set>
                                    <p:anim calcmode="lin" valueType="num">
                                      <p:cBhvr>
                                        <p:cTn id="115" dur="500" fill="hold"/>
                                        <p:tgtEl>
                                          <p:spTgt spid="22"/>
                                        </p:tgtEl>
                                        <p:attrNameLst>
                                          <p:attrName>ppt_w</p:attrName>
                                        </p:attrNameLst>
                                      </p:cBhvr>
                                      <p:tavLst>
                                        <p:tav tm="0">
                                          <p:val>
                                            <p:fltVal val="0"/>
                                          </p:val>
                                        </p:tav>
                                        <p:tav tm="100000">
                                          <p:val>
                                            <p:strVal val="#ppt_w"/>
                                          </p:val>
                                        </p:tav>
                                      </p:tavLst>
                                    </p:anim>
                                    <p:anim calcmode="lin" valueType="num">
                                      <p:cBhvr>
                                        <p:cTn id="116" dur="500" fill="hold"/>
                                        <p:tgtEl>
                                          <p:spTgt spid="22"/>
                                        </p:tgtEl>
                                        <p:attrNameLst>
                                          <p:attrName>ppt_h</p:attrName>
                                        </p:attrNameLst>
                                      </p:cBhvr>
                                      <p:tavLst>
                                        <p:tav tm="0">
                                          <p:val>
                                            <p:fltVal val="0"/>
                                          </p:val>
                                        </p:tav>
                                        <p:tav tm="100000">
                                          <p:val>
                                            <p:strVal val="#ppt_h"/>
                                          </p:val>
                                        </p:tav>
                                      </p:tavLst>
                                    </p:anim>
                                    <p:animEffect transition="in" filter="fade">
                                      <p:cBhvr>
                                        <p:cTn id="117" dur="500"/>
                                        <p:tgtEl>
                                          <p:spTgt spid="22"/>
                                        </p:tgtEl>
                                      </p:cBhvr>
                                    </p:animEffect>
                                  </p:childTnLst>
                                </p:cTn>
                              </p:par>
                            </p:childTnLst>
                          </p:cTn>
                        </p:par>
                        <p:par>
                          <p:cTn id="118" fill="hold">
                            <p:stCondLst>
                              <p:cond delay="8500"/>
                            </p:stCondLst>
                            <p:childTnLst>
                              <p:par>
                                <p:cTn id="119" presetID="53" presetClass="entr" presetSubtype="16" fill="hold" nodeType="afterEffect">
                                  <p:stCondLst>
                                    <p:cond delay="0"/>
                                  </p:stCondLst>
                                  <p:childTnLst>
                                    <p:set>
                                      <p:cBhvr>
                                        <p:cTn id="120" dur="1" fill="hold">
                                          <p:stCondLst>
                                            <p:cond delay="0"/>
                                          </p:stCondLst>
                                        </p:cTn>
                                        <p:tgtEl>
                                          <p:spTgt spid="103"/>
                                        </p:tgtEl>
                                        <p:attrNameLst>
                                          <p:attrName>style.visibility</p:attrName>
                                        </p:attrNameLst>
                                      </p:cBhvr>
                                      <p:to>
                                        <p:strVal val="visible"/>
                                      </p:to>
                                    </p:set>
                                    <p:anim calcmode="lin" valueType="num">
                                      <p:cBhvr>
                                        <p:cTn id="121" dur="500" fill="hold"/>
                                        <p:tgtEl>
                                          <p:spTgt spid="103"/>
                                        </p:tgtEl>
                                        <p:attrNameLst>
                                          <p:attrName>ppt_w</p:attrName>
                                        </p:attrNameLst>
                                      </p:cBhvr>
                                      <p:tavLst>
                                        <p:tav tm="0">
                                          <p:val>
                                            <p:fltVal val="0"/>
                                          </p:val>
                                        </p:tav>
                                        <p:tav tm="100000">
                                          <p:val>
                                            <p:strVal val="#ppt_w"/>
                                          </p:val>
                                        </p:tav>
                                      </p:tavLst>
                                    </p:anim>
                                    <p:anim calcmode="lin" valueType="num">
                                      <p:cBhvr>
                                        <p:cTn id="122" dur="500" fill="hold"/>
                                        <p:tgtEl>
                                          <p:spTgt spid="103"/>
                                        </p:tgtEl>
                                        <p:attrNameLst>
                                          <p:attrName>ppt_h</p:attrName>
                                        </p:attrNameLst>
                                      </p:cBhvr>
                                      <p:tavLst>
                                        <p:tav tm="0">
                                          <p:val>
                                            <p:fltVal val="0"/>
                                          </p:val>
                                        </p:tav>
                                        <p:tav tm="100000">
                                          <p:val>
                                            <p:strVal val="#ppt_h"/>
                                          </p:val>
                                        </p:tav>
                                      </p:tavLst>
                                    </p:anim>
                                    <p:animEffect transition="in" filter="fade">
                                      <p:cBhvr>
                                        <p:cTn id="123" dur="500"/>
                                        <p:tgtEl>
                                          <p:spTgt spid="103"/>
                                        </p:tgtEl>
                                      </p:cBhvr>
                                    </p:animEffect>
                                  </p:childTnLst>
                                </p:cTn>
                              </p:par>
                              <p:par>
                                <p:cTn id="124" presetID="22" presetClass="entr" presetSubtype="8" fill="hold" nodeType="withEffect">
                                  <p:stCondLst>
                                    <p:cond delay="250"/>
                                  </p:stCondLst>
                                  <p:childTnLst>
                                    <p:set>
                                      <p:cBhvr>
                                        <p:cTn id="125" dur="1" fill="hold">
                                          <p:stCondLst>
                                            <p:cond delay="0"/>
                                          </p:stCondLst>
                                        </p:cTn>
                                        <p:tgtEl>
                                          <p:spTgt spid="79"/>
                                        </p:tgtEl>
                                        <p:attrNameLst>
                                          <p:attrName>style.visibility</p:attrName>
                                        </p:attrNameLst>
                                      </p:cBhvr>
                                      <p:to>
                                        <p:strVal val="visible"/>
                                      </p:to>
                                    </p:set>
                                    <p:animEffect transition="in" filter="wipe(left)">
                                      <p:cBhvr>
                                        <p:cTn id="12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animBg="1"/>
      <p:bldP spid="14" grpId="0"/>
      <p:bldP spid="15" grpId="0" animBg="1"/>
      <p:bldP spid="16" grpId="0"/>
      <p:bldP spid="17" grpId="0" animBg="1"/>
      <p:bldP spid="18" grpId="0" animBg="1"/>
      <p:bldP spid="19" grpId="0" animBg="1"/>
      <p:bldP spid="20" grpId="0"/>
      <p:bldP spid="21" grpId="0" animBg="1"/>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a:extLst>
              <a:ext uri="{FF2B5EF4-FFF2-40B4-BE49-F238E27FC236}">
                <a16:creationId xmlns:a16="http://schemas.microsoft.com/office/drawing/2014/main" id="{98A70E92-F264-47A6-8EB5-E1F743416AC4}"/>
              </a:ext>
            </a:extLst>
          </p:cNvPr>
          <p:cNvCxnSpPr>
            <a:cxnSpLocks/>
          </p:cNvCxnSpPr>
          <p:nvPr/>
        </p:nvCxnSpPr>
        <p:spPr>
          <a:xfrm flipH="1" flipV="1">
            <a:off x="4" y="4559347"/>
            <a:ext cx="1352549" cy="719005"/>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FB1D66C-A675-4E89-AF22-1BE0E407A08D}"/>
              </a:ext>
            </a:extLst>
          </p:cNvPr>
          <p:cNvCxnSpPr>
            <a:cxnSpLocks/>
          </p:cNvCxnSpPr>
          <p:nvPr/>
        </p:nvCxnSpPr>
        <p:spPr>
          <a:xfrm flipV="1">
            <a:off x="5367609" y="4061737"/>
            <a:ext cx="1577207" cy="1136471"/>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EAAD18D-A529-426E-944F-052FEF1F7315}"/>
              </a:ext>
            </a:extLst>
          </p:cNvPr>
          <p:cNvCxnSpPr>
            <a:cxnSpLocks/>
            <a:stCxn id="20" idx="1"/>
          </p:cNvCxnSpPr>
          <p:nvPr/>
        </p:nvCxnSpPr>
        <p:spPr>
          <a:xfrm flipH="1" flipV="1">
            <a:off x="7131882" y="4088925"/>
            <a:ext cx="2403291" cy="764309"/>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6D1B375-3CBB-4F31-BF6F-2530FCADC84D}"/>
              </a:ext>
            </a:extLst>
          </p:cNvPr>
          <p:cNvCxnSpPr>
            <a:cxnSpLocks/>
          </p:cNvCxnSpPr>
          <p:nvPr/>
        </p:nvCxnSpPr>
        <p:spPr>
          <a:xfrm flipH="1" flipV="1">
            <a:off x="3555196" y="4315879"/>
            <a:ext cx="1709825" cy="882300"/>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5F893E3-9E92-4678-BAE1-ABE84AFE8FA3}"/>
              </a:ext>
            </a:extLst>
          </p:cNvPr>
          <p:cNvCxnSpPr>
            <a:cxnSpLocks/>
          </p:cNvCxnSpPr>
          <p:nvPr/>
        </p:nvCxnSpPr>
        <p:spPr>
          <a:xfrm flipV="1">
            <a:off x="1564464" y="4236180"/>
            <a:ext cx="1778891" cy="962027"/>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E8AA9BD-5B28-4BB1-803B-54BB6E1B0DE1}"/>
              </a:ext>
            </a:extLst>
          </p:cNvPr>
          <p:cNvSpPr txBox="1"/>
          <p:nvPr/>
        </p:nvSpPr>
        <p:spPr>
          <a:xfrm>
            <a:off x="2456545" y="131812"/>
            <a:ext cx="7278915" cy="1323439"/>
          </a:xfrm>
          <a:prstGeom prst="rect">
            <a:avLst/>
          </a:prstGeom>
          <a:noFill/>
        </p:spPr>
        <p:txBody>
          <a:bodyPr wrap="square" rtlCol="0">
            <a:spAutoFit/>
          </a:bodyPr>
          <a:lstStyle/>
          <a:p>
            <a:pPr algn="ctr"/>
            <a:r>
              <a:rPr lang="en-US" sz="4000" dirty="0">
                <a:solidFill>
                  <a:schemeClr val="bg1">
                    <a:lumMod val="65000"/>
                  </a:schemeClr>
                </a:solidFill>
                <a:latin typeface="Tw Cen MT" panose="020B0602020104020603" pitchFamily="34" charset="0"/>
              </a:rPr>
              <a:t>Version Name</a:t>
            </a:r>
          </a:p>
          <a:p>
            <a:pPr algn="ctr"/>
            <a:endParaRPr lang="en-US" sz="4000" dirty="0">
              <a:solidFill>
                <a:schemeClr val="bg1">
                  <a:lumMod val="65000"/>
                </a:schemeClr>
              </a:solidFill>
              <a:latin typeface="Tw Cen MT" panose="020B0602020104020603" pitchFamily="34" charset="0"/>
            </a:endParaRPr>
          </a:p>
        </p:txBody>
      </p:sp>
      <p:grpSp>
        <p:nvGrpSpPr>
          <p:cNvPr id="5" name="Group 4">
            <a:extLst>
              <a:ext uri="{FF2B5EF4-FFF2-40B4-BE49-F238E27FC236}">
                <a16:creationId xmlns:a16="http://schemas.microsoft.com/office/drawing/2014/main" id="{7D884BCA-1978-49CC-8588-5399D7CABDE7}"/>
              </a:ext>
            </a:extLst>
          </p:cNvPr>
          <p:cNvGrpSpPr/>
          <p:nvPr/>
        </p:nvGrpSpPr>
        <p:grpSpPr>
          <a:xfrm>
            <a:off x="5378774" y="878988"/>
            <a:ext cx="1434489" cy="190500"/>
            <a:chOff x="4679586" y="878988"/>
            <a:chExt cx="1434489" cy="190500"/>
          </a:xfrm>
        </p:grpSpPr>
        <p:sp>
          <p:nvSpPr>
            <p:cNvPr id="6" name="Oval 5">
              <a:extLst>
                <a:ext uri="{FF2B5EF4-FFF2-40B4-BE49-F238E27FC236}">
                  <a16:creationId xmlns:a16="http://schemas.microsoft.com/office/drawing/2014/main" id="{3701A590-ABA9-4BD2-BD64-376A4C227798}"/>
                </a:ext>
              </a:extLst>
            </p:cNvPr>
            <p:cNvSpPr/>
            <p:nvPr/>
          </p:nvSpPr>
          <p:spPr>
            <a:xfrm>
              <a:off x="4679586" y="878988"/>
              <a:ext cx="190500" cy="190500"/>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3E53B434-A2A6-4C16-99DD-292CE4FD62C4}"/>
                </a:ext>
              </a:extLst>
            </p:cNvPr>
            <p:cNvSpPr/>
            <p:nvPr/>
          </p:nvSpPr>
          <p:spPr>
            <a:xfrm>
              <a:off x="4990736" y="878988"/>
              <a:ext cx="190500" cy="190500"/>
            </a:xfrm>
            <a:prstGeom prst="ellipse">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3E5BC96-17A2-4BD5-BA51-10270687E851}"/>
                </a:ext>
              </a:extLst>
            </p:cNvPr>
            <p:cNvSpPr/>
            <p:nvPr/>
          </p:nvSpPr>
          <p:spPr>
            <a:xfrm>
              <a:off x="5301522" y="878988"/>
              <a:ext cx="190500" cy="190500"/>
            </a:xfrm>
            <a:prstGeom prst="ellipse">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1A06ACCC-548D-4873-BD3B-AD3CA2C095B0}"/>
                </a:ext>
              </a:extLst>
            </p:cNvPr>
            <p:cNvSpPr/>
            <p:nvPr/>
          </p:nvSpPr>
          <p:spPr>
            <a:xfrm>
              <a:off x="5612308" y="878988"/>
              <a:ext cx="190500" cy="190500"/>
            </a:xfrm>
            <a:prstGeom prst="ellipse">
              <a:avLst/>
            </a:prstGeom>
            <a:solidFill>
              <a:srgbClr val="1C7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CBDE4C1-DAF9-476F-B807-27BE954F6C82}"/>
                </a:ext>
              </a:extLst>
            </p:cNvPr>
            <p:cNvSpPr/>
            <p:nvPr/>
          </p:nvSpPr>
          <p:spPr>
            <a:xfrm>
              <a:off x="5923575" y="878988"/>
              <a:ext cx="190500" cy="1905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555FC8F4-43EE-43E4-BBBC-49434B3A520A}"/>
              </a:ext>
            </a:extLst>
          </p:cNvPr>
          <p:cNvSpPr/>
          <p:nvPr/>
        </p:nvSpPr>
        <p:spPr>
          <a:xfrm>
            <a:off x="1122113" y="4930251"/>
            <a:ext cx="588480" cy="588480"/>
          </a:xfrm>
          <a:prstGeom prst="ellipse">
            <a:avLst/>
          </a:prstGeom>
          <a:solidFill>
            <a:srgbClr val="EF3078"/>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C20B305-6275-48E1-8946-A32347CB376F}"/>
              </a:ext>
            </a:extLst>
          </p:cNvPr>
          <p:cNvSpPr txBox="1"/>
          <p:nvPr/>
        </p:nvSpPr>
        <p:spPr>
          <a:xfrm>
            <a:off x="1010458" y="4890854"/>
            <a:ext cx="811825"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13</a:t>
            </a:r>
          </a:p>
        </p:txBody>
      </p:sp>
      <p:sp>
        <p:nvSpPr>
          <p:cNvPr id="13" name="Oval 12">
            <a:extLst>
              <a:ext uri="{FF2B5EF4-FFF2-40B4-BE49-F238E27FC236}">
                <a16:creationId xmlns:a16="http://schemas.microsoft.com/office/drawing/2014/main" id="{BE4AD99A-076B-4B78-BBFD-38BC498DCCBC}"/>
              </a:ext>
            </a:extLst>
          </p:cNvPr>
          <p:cNvSpPr/>
          <p:nvPr/>
        </p:nvSpPr>
        <p:spPr>
          <a:xfrm>
            <a:off x="3049115" y="3941913"/>
            <a:ext cx="588480" cy="588480"/>
          </a:xfrm>
          <a:prstGeom prst="ellipse">
            <a:avLst/>
          </a:prstGeom>
          <a:solidFill>
            <a:srgbClr val="03A1A4"/>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1A6BC045-9DFF-42FD-8C36-FC34502A7320}"/>
              </a:ext>
            </a:extLst>
          </p:cNvPr>
          <p:cNvSpPr txBox="1"/>
          <p:nvPr/>
        </p:nvSpPr>
        <p:spPr>
          <a:xfrm>
            <a:off x="2942075" y="3913015"/>
            <a:ext cx="802564"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14</a:t>
            </a:r>
          </a:p>
        </p:txBody>
      </p:sp>
      <p:sp>
        <p:nvSpPr>
          <p:cNvPr id="15" name="Oval 14">
            <a:extLst>
              <a:ext uri="{FF2B5EF4-FFF2-40B4-BE49-F238E27FC236}">
                <a16:creationId xmlns:a16="http://schemas.microsoft.com/office/drawing/2014/main" id="{D32467DC-68B2-4A06-97DB-38EF79A869C1}"/>
              </a:ext>
            </a:extLst>
          </p:cNvPr>
          <p:cNvSpPr/>
          <p:nvPr/>
        </p:nvSpPr>
        <p:spPr>
          <a:xfrm>
            <a:off x="5001873" y="4891641"/>
            <a:ext cx="588480" cy="588480"/>
          </a:xfrm>
          <a:prstGeom prst="ellipse">
            <a:avLst/>
          </a:prstGeom>
          <a:solidFill>
            <a:srgbClr val="EE9524"/>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59EAAEBB-9149-4D8C-85F9-C700A4FAC1A9}"/>
              </a:ext>
            </a:extLst>
          </p:cNvPr>
          <p:cNvSpPr txBox="1"/>
          <p:nvPr/>
        </p:nvSpPr>
        <p:spPr>
          <a:xfrm>
            <a:off x="4923833" y="4862743"/>
            <a:ext cx="744563"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15</a:t>
            </a:r>
          </a:p>
        </p:txBody>
      </p:sp>
      <p:sp>
        <p:nvSpPr>
          <p:cNvPr id="17" name="Oval 16">
            <a:extLst>
              <a:ext uri="{FF2B5EF4-FFF2-40B4-BE49-F238E27FC236}">
                <a16:creationId xmlns:a16="http://schemas.microsoft.com/office/drawing/2014/main" id="{FFCACAA9-3503-46C8-A54E-799F4E9E55B9}"/>
              </a:ext>
            </a:extLst>
          </p:cNvPr>
          <p:cNvSpPr/>
          <p:nvPr/>
        </p:nvSpPr>
        <p:spPr>
          <a:xfrm>
            <a:off x="6708675" y="3698473"/>
            <a:ext cx="588480" cy="588480"/>
          </a:xfrm>
          <a:prstGeom prst="ellipse">
            <a:avLst/>
          </a:prstGeom>
          <a:solidFill>
            <a:srgbClr val="385723"/>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6F7E7550-521F-446A-9A97-DDE94285DD11}"/>
              </a:ext>
            </a:extLst>
          </p:cNvPr>
          <p:cNvSpPr txBox="1"/>
          <p:nvPr/>
        </p:nvSpPr>
        <p:spPr>
          <a:xfrm>
            <a:off x="6622747" y="3669570"/>
            <a:ext cx="787548" cy="646331"/>
          </a:xfrm>
          <a:prstGeom prst="rect">
            <a:avLst/>
          </a:prstGeom>
          <a:solidFill>
            <a:srgbClr val="98EC32"/>
          </a:solidFill>
          <a:effectLst>
            <a:outerShdw blurRad="63500" sx="105000" sy="105000" algn="ctr" rotWithShape="0">
              <a:prstClr val="black">
                <a:alpha val="40000"/>
              </a:prstClr>
            </a:outerShdw>
          </a:effectLst>
        </p:spPr>
        <p:txBody>
          <a:bodyPr wrap="square" rtlCol="0">
            <a:spAutoFit/>
          </a:bodyPr>
          <a:lstStyle/>
          <a:p>
            <a:pPr algn="ctr"/>
            <a:r>
              <a:rPr lang="en-US" sz="3600" b="1" dirty="0">
                <a:latin typeface="Tw Cen MT" panose="020B0602020104020603" pitchFamily="34" charset="0"/>
              </a:rPr>
              <a:t>16</a:t>
            </a:r>
          </a:p>
        </p:txBody>
      </p:sp>
      <p:sp>
        <p:nvSpPr>
          <p:cNvPr id="19" name="Oval 18">
            <a:extLst>
              <a:ext uri="{FF2B5EF4-FFF2-40B4-BE49-F238E27FC236}">
                <a16:creationId xmlns:a16="http://schemas.microsoft.com/office/drawing/2014/main" id="{C240C0D5-51C5-4820-AB34-E16D404339B2}"/>
              </a:ext>
            </a:extLst>
          </p:cNvPr>
          <p:cNvSpPr/>
          <p:nvPr/>
        </p:nvSpPr>
        <p:spPr>
          <a:xfrm>
            <a:off x="9441221" y="4488403"/>
            <a:ext cx="1009067" cy="736093"/>
          </a:xfrm>
          <a:prstGeom prst="ellipse">
            <a:avLst/>
          </a:prstGeom>
          <a:solidFill>
            <a:srgbClr val="00B0F0"/>
          </a:solidFill>
          <a:ln>
            <a:noFill/>
          </a:ln>
          <a:effectLst>
            <a:outerShdw blurRad="762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4BDCDBB-2F71-487A-93F9-6F048B528A22}"/>
              </a:ext>
            </a:extLst>
          </p:cNvPr>
          <p:cNvSpPr txBox="1"/>
          <p:nvPr/>
        </p:nvSpPr>
        <p:spPr>
          <a:xfrm>
            <a:off x="9535173" y="4530068"/>
            <a:ext cx="837721" cy="646331"/>
          </a:xfrm>
          <a:prstGeom prst="rect">
            <a:avLst/>
          </a:prstGeom>
          <a:noFill/>
          <a:effectLst>
            <a:outerShdw blurRad="63500" sx="105000" sy="105000" algn="ctr" rotWithShape="0">
              <a:prstClr val="black">
                <a:alpha val="40000"/>
              </a:prstClr>
            </a:outerShdw>
          </a:effectLst>
        </p:spPr>
        <p:txBody>
          <a:bodyPr wrap="square" rtlCol="0">
            <a:spAutoFit/>
          </a:bodyPr>
          <a:lstStyle/>
          <a:p>
            <a:pPr algn="ctr"/>
            <a:r>
              <a:rPr lang="en-US" sz="3600" b="1" dirty="0">
                <a:solidFill>
                  <a:srgbClr val="E3E3E3"/>
                </a:solidFill>
                <a:latin typeface="Tw Cen MT" panose="020B0602020104020603" pitchFamily="34" charset="0"/>
              </a:rPr>
              <a:t>17</a:t>
            </a:r>
          </a:p>
        </p:txBody>
      </p:sp>
      <p:grpSp>
        <p:nvGrpSpPr>
          <p:cNvPr id="96" name="Group 95">
            <a:extLst>
              <a:ext uri="{FF2B5EF4-FFF2-40B4-BE49-F238E27FC236}">
                <a16:creationId xmlns:a16="http://schemas.microsoft.com/office/drawing/2014/main" id="{6F425409-A6E4-456C-8ED2-ED38DCFCE2BD}"/>
              </a:ext>
            </a:extLst>
          </p:cNvPr>
          <p:cNvGrpSpPr/>
          <p:nvPr/>
        </p:nvGrpSpPr>
        <p:grpSpPr>
          <a:xfrm>
            <a:off x="-127440" y="3613316"/>
            <a:ext cx="3176555" cy="657193"/>
            <a:chOff x="378639" y="3809602"/>
            <a:chExt cx="2755279" cy="657193"/>
          </a:xfrm>
        </p:grpSpPr>
        <p:sp>
          <p:nvSpPr>
            <p:cNvPr id="83" name="TextBox 82">
              <a:extLst>
                <a:ext uri="{FF2B5EF4-FFF2-40B4-BE49-F238E27FC236}">
                  <a16:creationId xmlns:a16="http://schemas.microsoft.com/office/drawing/2014/main" id="{A701416C-01EF-4102-89B3-73D5308BF43E}"/>
                </a:ext>
              </a:extLst>
            </p:cNvPr>
            <p:cNvSpPr txBox="1"/>
            <p:nvPr/>
          </p:nvSpPr>
          <p:spPr>
            <a:xfrm>
              <a:off x="378639" y="3809602"/>
              <a:ext cx="2755279" cy="646331"/>
            </a:xfrm>
            <a:prstGeom prst="rect">
              <a:avLst/>
            </a:prstGeom>
            <a:noFill/>
          </p:spPr>
          <p:txBody>
            <a:bodyPr wrap="square" rtlCol="0">
              <a:spAutoFit/>
            </a:bodyPr>
            <a:lstStyle/>
            <a:p>
              <a:pPr algn="ctr"/>
              <a:r>
                <a:rPr lang="en-US" sz="3600" b="1" dirty="0">
                  <a:solidFill>
                    <a:srgbClr val="EF3078"/>
                  </a:solidFill>
                  <a:latin typeface="Tw Cen MT" panose="020B0602020104020603" pitchFamily="34" charset="0"/>
                </a:rPr>
                <a:t>Marshmallow</a:t>
              </a:r>
            </a:p>
          </p:txBody>
        </p:sp>
        <p:sp>
          <p:nvSpPr>
            <p:cNvPr id="84" name="TextBox 83">
              <a:extLst>
                <a:ext uri="{FF2B5EF4-FFF2-40B4-BE49-F238E27FC236}">
                  <a16:creationId xmlns:a16="http://schemas.microsoft.com/office/drawing/2014/main" id="{8B01F7DF-B788-4309-835E-848C5261CE4F}"/>
                </a:ext>
              </a:extLst>
            </p:cNvPr>
            <p:cNvSpPr txBox="1"/>
            <p:nvPr/>
          </p:nvSpPr>
          <p:spPr>
            <a:xfrm>
              <a:off x="378640" y="4128241"/>
              <a:ext cx="2126507" cy="338554"/>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97" name="Group 96">
            <a:extLst>
              <a:ext uri="{FF2B5EF4-FFF2-40B4-BE49-F238E27FC236}">
                <a16:creationId xmlns:a16="http://schemas.microsoft.com/office/drawing/2014/main" id="{472C5F62-DBE0-4DB0-A985-67DB45C51121}"/>
              </a:ext>
            </a:extLst>
          </p:cNvPr>
          <p:cNvGrpSpPr/>
          <p:nvPr/>
        </p:nvGrpSpPr>
        <p:grpSpPr>
          <a:xfrm>
            <a:off x="1943507" y="3011046"/>
            <a:ext cx="2799696" cy="584775"/>
            <a:chOff x="2281192" y="2835528"/>
            <a:chExt cx="2126507" cy="1047694"/>
          </a:xfrm>
        </p:grpSpPr>
        <p:sp>
          <p:nvSpPr>
            <p:cNvPr id="85" name="TextBox 84">
              <a:extLst>
                <a:ext uri="{FF2B5EF4-FFF2-40B4-BE49-F238E27FC236}">
                  <a16:creationId xmlns:a16="http://schemas.microsoft.com/office/drawing/2014/main" id="{9049F1B1-6182-47AB-BECE-2A542878E26D}"/>
                </a:ext>
              </a:extLst>
            </p:cNvPr>
            <p:cNvSpPr txBox="1"/>
            <p:nvPr/>
          </p:nvSpPr>
          <p:spPr>
            <a:xfrm>
              <a:off x="2281192" y="2835528"/>
              <a:ext cx="2126507" cy="1047694"/>
            </a:xfrm>
            <a:prstGeom prst="rect">
              <a:avLst/>
            </a:prstGeom>
            <a:noFill/>
          </p:spPr>
          <p:txBody>
            <a:bodyPr wrap="square" rtlCol="0">
              <a:spAutoFit/>
            </a:bodyPr>
            <a:lstStyle/>
            <a:p>
              <a:pPr algn="ctr"/>
              <a:r>
                <a:rPr lang="en-US" sz="3200" b="1" dirty="0">
                  <a:solidFill>
                    <a:srgbClr val="03A1A4"/>
                  </a:solidFill>
                  <a:latin typeface="Tw Cen MT" panose="020B0602020104020603" pitchFamily="34" charset="0"/>
                </a:rPr>
                <a:t>Nougat</a:t>
              </a:r>
            </a:p>
          </p:txBody>
        </p:sp>
        <p:sp>
          <p:nvSpPr>
            <p:cNvPr id="86" name="TextBox 85">
              <a:extLst>
                <a:ext uri="{FF2B5EF4-FFF2-40B4-BE49-F238E27FC236}">
                  <a16:creationId xmlns:a16="http://schemas.microsoft.com/office/drawing/2014/main" id="{4128FC70-EC87-4505-B103-CC8A34AD5B99}"/>
                </a:ext>
              </a:extLst>
            </p:cNvPr>
            <p:cNvSpPr txBox="1"/>
            <p:nvPr/>
          </p:nvSpPr>
          <p:spPr>
            <a:xfrm>
              <a:off x="2281192" y="3154167"/>
              <a:ext cx="2126507" cy="606560"/>
            </a:xfrm>
            <a:prstGeom prst="rect">
              <a:avLst/>
            </a:prstGeom>
            <a:noFill/>
          </p:spPr>
          <p:txBody>
            <a:bodyPr wrap="square" rtlCol="0">
              <a:spAutoFit/>
            </a:bodyPr>
            <a:lstStyle/>
            <a:p>
              <a:pPr algn="ctr"/>
              <a:endParaRPr lang="en-US" sz="1600" b="1" dirty="0">
                <a:solidFill>
                  <a:srgbClr val="A6A6A6"/>
                </a:solidFill>
                <a:latin typeface="Tw Cen MT" panose="020B0602020104020603" pitchFamily="34" charset="0"/>
              </a:endParaRPr>
            </a:p>
          </p:txBody>
        </p:sp>
      </p:grpSp>
      <p:grpSp>
        <p:nvGrpSpPr>
          <p:cNvPr id="100" name="Group 99">
            <a:extLst>
              <a:ext uri="{FF2B5EF4-FFF2-40B4-BE49-F238E27FC236}">
                <a16:creationId xmlns:a16="http://schemas.microsoft.com/office/drawing/2014/main" id="{19852E6F-3FE7-431F-9ECD-4677790596C6}"/>
              </a:ext>
            </a:extLst>
          </p:cNvPr>
          <p:cNvGrpSpPr/>
          <p:nvPr/>
        </p:nvGrpSpPr>
        <p:grpSpPr>
          <a:xfrm>
            <a:off x="4218061" y="3513149"/>
            <a:ext cx="2156103" cy="957930"/>
            <a:chOff x="4246516" y="3694437"/>
            <a:chExt cx="2156103" cy="957930"/>
          </a:xfrm>
        </p:grpSpPr>
        <p:sp>
          <p:nvSpPr>
            <p:cNvPr id="87" name="TextBox 86">
              <a:extLst>
                <a:ext uri="{FF2B5EF4-FFF2-40B4-BE49-F238E27FC236}">
                  <a16:creationId xmlns:a16="http://schemas.microsoft.com/office/drawing/2014/main" id="{89728CB8-974E-4196-8D1D-89BBEFF54DC9}"/>
                </a:ext>
              </a:extLst>
            </p:cNvPr>
            <p:cNvSpPr txBox="1"/>
            <p:nvPr/>
          </p:nvSpPr>
          <p:spPr>
            <a:xfrm>
              <a:off x="4276112" y="3694437"/>
              <a:ext cx="2126507" cy="646331"/>
            </a:xfrm>
            <a:prstGeom prst="rect">
              <a:avLst/>
            </a:prstGeom>
            <a:noFill/>
          </p:spPr>
          <p:txBody>
            <a:bodyPr wrap="square" rtlCol="0">
              <a:spAutoFit/>
            </a:bodyPr>
            <a:lstStyle/>
            <a:p>
              <a:pPr algn="ctr"/>
              <a:r>
                <a:rPr lang="en-US" sz="3600" b="1" dirty="0">
                  <a:solidFill>
                    <a:srgbClr val="EE9524"/>
                  </a:solidFill>
                  <a:latin typeface="Tw Cen MT" panose="020B0602020104020603" pitchFamily="34" charset="0"/>
                </a:rPr>
                <a:t>Oreo</a:t>
              </a:r>
            </a:p>
          </p:txBody>
        </p:sp>
        <p:sp>
          <p:nvSpPr>
            <p:cNvPr id="88" name="TextBox 87">
              <a:extLst>
                <a:ext uri="{FF2B5EF4-FFF2-40B4-BE49-F238E27FC236}">
                  <a16:creationId xmlns:a16="http://schemas.microsoft.com/office/drawing/2014/main" id="{CE4AF30C-47B9-42F2-BAAB-C5E9143AD766}"/>
                </a:ext>
              </a:extLst>
            </p:cNvPr>
            <p:cNvSpPr txBox="1"/>
            <p:nvPr/>
          </p:nvSpPr>
          <p:spPr>
            <a:xfrm>
              <a:off x="4246516" y="4190702"/>
              <a:ext cx="2126507" cy="461665"/>
            </a:xfrm>
            <a:prstGeom prst="rect">
              <a:avLst/>
            </a:prstGeom>
            <a:noFill/>
          </p:spPr>
          <p:txBody>
            <a:bodyPr wrap="square" rtlCol="0">
              <a:spAutoFit/>
            </a:bodyPr>
            <a:lstStyle/>
            <a:p>
              <a:pPr algn="ctr"/>
              <a:r>
                <a:rPr lang="en-US" sz="2400" b="1" dirty="0">
                  <a:solidFill>
                    <a:srgbClr val="A6A6A6"/>
                  </a:solidFill>
                  <a:latin typeface="Tw Cen MT" panose="020B0602020104020603" pitchFamily="34" charset="0"/>
                </a:rPr>
                <a:t>Latest Version</a:t>
              </a:r>
            </a:p>
          </p:txBody>
        </p:sp>
      </p:grpSp>
      <p:grpSp>
        <p:nvGrpSpPr>
          <p:cNvPr id="101" name="Group 100">
            <a:extLst>
              <a:ext uri="{FF2B5EF4-FFF2-40B4-BE49-F238E27FC236}">
                <a16:creationId xmlns:a16="http://schemas.microsoft.com/office/drawing/2014/main" id="{8C386432-8509-4BF1-B812-3331BAF7D462}"/>
              </a:ext>
            </a:extLst>
          </p:cNvPr>
          <p:cNvGrpSpPr/>
          <p:nvPr/>
        </p:nvGrpSpPr>
        <p:grpSpPr>
          <a:xfrm>
            <a:off x="5939661" y="2219424"/>
            <a:ext cx="2126507" cy="1153816"/>
            <a:chOff x="5943402" y="2429099"/>
            <a:chExt cx="2126507" cy="1153816"/>
          </a:xfrm>
        </p:grpSpPr>
        <p:sp>
          <p:nvSpPr>
            <p:cNvPr id="90" name="TextBox 89">
              <a:extLst>
                <a:ext uri="{FF2B5EF4-FFF2-40B4-BE49-F238E27FC236}">
                  <a16:creationId xmlns:a16="http://schemas.microsoft.com/office/drawing/2014/main" id="{267F5442-F4B4-4585-AA2E-C0438857AE3B}"/>
                </a:ext>
              </a:extLst>
            </p:cNvPr>
            <p:cNvSpPr txBox="1"/>
            <p:nvPr/>
          </p:nvSpPr>
          <p:spPr>
            <a:xfrm>
              <a:off x="5943402" y="2429099"/>
              <a:ext cx="2126507" cy="646331"/>
            </a:xfrm>
            <a:prstGeom prst="rect">
              <a:avLst/>
            </a:prstGeom>
            <a:noFill/>
          </p:spPr>
          <p:txBody>
            <a:bodyPr wrap="square" rtlCol="0">
              <a:spAutoFit/>
            </a:bodyPr>
            <a:lstStyle/>
            <a:p>
              <a:pPr algn="ctr"/>
              <a:r>
                <a:rPr lang="en-US" sz="3600" b="1" dirty="0">
                  <a:solidFill>
                    <a:srgbClr val="98EC32"/>
                  </a:solidFill>
                  <a:latin typeface="Tw Cen MT" panose="020B0602020104020603" pitchFamily="34" charset="0"/>
                </a:rPr>
                <a:t>Android P</a:t>
              </a:r>
            </a:p>
          </p:txBody>
        </p:sp>
        <p:sp>
          <p:nvSpPr>
            <p:cNvPr id="91" name="TextBox 90">
              <a:extLst>
                <a:ext uri="{FF2B5EF4-FFF2-40B4-BE49-F238E27FC236}">
                  <a16:creationId xmlns:a16="http://schemas.microsoft.com/office/drawing/2014/main" id="{1EFAF46B-A1C3-45A8-A052-22BF454E6E76}"/>
                </a:ext>
              </a:extLst>
            </p:cNvPr>
            <p:cNvSpPr txBox="1"/>
            <p:nvPr/>
          </p:nvSpPr>
          <p:spPr>
            <a:xfrm>
              <a:off x="5943402" y="3059695"/>
              <a:ext cx="2126507" cy="523220"/>
            </a:xfrm>
            <a:prstGeom prst="rect">
              <a:avLst/>
            </a:prstGeom>
            <a:noFill/>
          </p:spPr>
          <p:txBody>
            <a:bodyPr wrap="square" rtlCol="0">
              <a:spAutoFit/>
            </a:bodyPr>
            <a:lstStyle/>
            <a:p>
              <a:pPr algn="ctr"/>
              <a:r>
                <a:rPr lang="en-US" sz="2800" b="1" dirty="0">
                  <a:solidFill>
                    <a:srgbClr val="A6A6A6"/>
                  </a:solidFill>
                  <a:latin typeface="Tw Cen MT" panose="020B0602020104020603" pitchFamily="34" charset="0"/>
                </a:rPr>
                <a:t>Beta Version</a:t>
              </a:r>
            </a:p>
          </p:txBody>
        </p:sp>
      </p:grpSp>
      <p:grpSp>
        <p:nvGrpSpPr>
          <p:cNvPr id="102" name="Group 101">
            <a:extLst>
              <a:ext uri="{FF2B5EF4-FFF2-40B4-BE49-F238E27FC236}">
                <a16:creationId xmlns:a16="http://schemas.microsoft.com/office/drawing/2014/main" id="{7E0030E5-ADE8-4236-A8FA-EA49492B9A6A}"/>
              </a:ext>
            </a:extLst>
          </p:cNvPr>
          <p:cNvGrpSpPr/>
          <p:nvPr/>
        </p:nvGrpSpPr>
        <p:grpSpPr>
          <a:xfrm>
            <a:off x="9104211" y="2840576"/>
            <a:ext cx="2547664" cy="1367554"/>
            <a:chOff x="7752988" y="3486436"/>
            <a:chExt cx="2126507" cy="925913"/>
          </a:xfrm>
        </p:grpSpPr>
        <p:sp>
          <p:nvSpPr>
            <p:cNvPr id="92" name="TextBox 91">
              <a:extLst>
                <a:ext uri="{FF2B5EF4-FFF2-40B4-BE49-F238E27FC236}">
                  <a16:creationId xmlns:a16="http://schemas.microsoft.com/office/drawing/2014/main" id="{BE5F379D-720A-4873-BF25-F62D2ED92709}"/>
                </a:ext>
              </a:extLst>
            </p:cNvPr>
            <p:cNvSpPr txBox="1"/>
            <p:nvPr/>
          </p:nvSpPr>
          <p:spPr>
            <a:xfrm>
              <a:off x="7752988" y="3486436"/>
              <a:ext cx="2126507" cy="437603"/>
            </a:xfrm>
            <a:prstGeom prst="rect">
              <a:avLst/>
            </a:prstGeom>
            <a:noFill/>
          </p:spPr>
          <p:txBody>
            <a:bodyPr wrap="square" rtlCol="0">
              <a:spAutoFit/>
            </a:bodyPr>
            <a:lstStyle/>
            <a:p>
              <a:pPr algn="ctr"/>
              <a:r>
                <a:rPr lang="en-US" sz="3600" b="1" dirty="0">
                  <a:solidFill>
                    <a:srgbClr val="00B0F0"/>
                  </a:solidFill>
                  <a:latin typeface="Tw Cen MT" panose="020B0602020104020603" pitchFamily="34" charset="0"/>
                </a:rPr>
                <a:t>Android Q</a:t>
              </a:r>
            </a:p>
          </p:txBody>
        </p:sp>
        <p:sp>
          <p:nvSpPr>
            <p:cNvPr id="93" name="TextBox 92">
              <a:extLst>
                <a:ext uri="{FF2B5EF4-FFF2-40B4-BE49-F238E27FC236}">
                  <a16:creationId xmlns:a16="http://schemas.microsoft.com/office/drawing/2014/main" id="{91D0153F-5928-43C9-B3E9-D6A68A61E764}"/>
                </a:ext>
              </a:extLst>
            </p:cNvPr>
            <p:cNvSpPr txBox="1"/>
            <p:nvPr/>
          </p:nvSpPr>
          <p:spPr>
            <a:xfrm>
              <a:off x="7752988" y="4058099"/>
              <a:ext cx="2126507" cy="354250"/>
            </a:xfrm>
            <a:prstGeom prst="rect">
              <a:avLst/>
            </a:prstGeom>
            <a:noFill/>
          </p:spPr>
          <p:txBody>
            <a:bodyPr wrap="square" rtlCol="0">
              <a:spAutoFit/>
            </a:bodyPr>
            <a:lstStyle/>
            <a:p>
              <a:pPr algn="ctr"/>
              <a:r>
                <a:rPr lang="en-US" sz="2800" b="1" dirty="0">
                  <a:solidFill>
                    <a:srgbClr val="A6A6A6"/>
                  </a:solidFill>
                  <a:latin typeface="Tw Cen MT" panose="020B0602020104020603" pitchFamily="34" charset="0"/>
                </a:rPr>
                <a:t>Future Version</a:t>
              </a:r>
            </a:p>
          </p:txBody>
        </p:sp>
      </p:grpSp>
    </p:spTree>
    <p:extLst>
      <p:ext uri="{BB962C8B-B14F-4D97-AF65-F5344CB8AC3E}">
        <p14:creationId xmlns:p14="http://schemas.microsoft.com/office/powerpoint/2010/main" val="231108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250"/>
                            </p:stCondLst>
                            <p:childTnLst>
                              <p:par>
                                <p:cTn id="20" presetID="53" presetClass="entr" presetSubtype="16" fill="hold" nodeType="afterEffect">
                                  <p:stCondLst>
                                    <p:cond delay="0"/>
                                  </p:stCondLst>
                                  <p:childTnLst>
                                    <p:set>
                                      <p:cBhvr>
                                        <p:cTn id="21" dur="1" fill="hold">
                                          <p:stCondLst>
                                            <p:cond delay="0"/>
                                          </p:stCondLst>
                                        </p:cTn>
                                        <p:tgtEl>
                                          <p:spTgt spid="96"/>
                                        </p:tgtEl>
                                        <p:attrNameLst>
                                          <p:attrName>style.visibility</p:attrName>
                                        </p:attrNameLst>
                                      </p:cBhvr>
                                      <p:to>
                                        <p:strVal val="visible"/>
                                      </p:to>
                                    </p:set>
                                    <p:anim calcmode="lin" valueType="num">
                                      <p:cBhvr>
                                        <p:cTn id="22" dur="500" fill="hold"/>
                                        <p:tgtEl>
                                          <p:spTgt spid="96"/>
                                        </p:tgtEl>
                                        <p:attrNameLst>
                                          <p:attrName>ppt_w</p:attrName>
                                        </p:attrNameLst>
                                      </p:cBhvr>
                                      <p:tavLst>
                                        <p:tav tm="0">
                                          <p:val>
                                            <p:fltVal val="0"/>
                                          </p:val>
                                        </p:tav>
                                        <p:tav tm="100000">
                                          <p:val>
                                            <p:strVal val="#ppt_w"/>
                                          </p:val>
                                        </p:tav>
                                      </p:tavLst>
                                    </p:anim>
                                    <p:anim calcmode="lin" valueType="num">
                                      <p:cBhvr>
                                        <p:cTn id="23" dur="500" fill="hold"/>
                                        <p:tgtEl>
                                          <p:spTgt spid="96"/>
                                        </p:tgtEl>
                                        <p:attrNameLst>
                                          <p:attrName>ppt_h</p:attrName>
                                        </p:attrNameLst>
                                      </p:cBhvr>
                                      <p:tavLst>
                                        <p:tav tm="0">
                                          <p:val>
                                            <p:fltVal val="0"/>
                                          </p:val>
                                        </p:tav>
                                        <p:tav tm="100000">
                                          <p:val>
                                            <p:strVal val="#ppt_h"/>
                                          </p:val>
                                        </p:tav>
                                      </p:tavLst>
                                    </p:anim>
                                    <p:animEffect transition="in" filter="fade">
                                      <p:cBhvr>
                                        <p:cTn id="24" dur="500"/>
                                        <p:tgtEl>
                                          <p:spTgt spid="96"/>
                                        </p:tgtEl>
                                      </p:cBhvr>
                                    </p:animEffect>
                                  </p:childTnLst>
                                </p:cTn>
                              </p:par>
                              <p:par>
                                <p:cTn id="25" presetID="22" presetClass="entr" presetSubtype="4" fill="hold" nodeType="withEffect">
                                  <p:stCondLst>
                                    <p:cond delay="25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250"/>
                            </p:stCondLst>
                            <p:childTnLst>
                              <p:par>
                                <p:cTn id="34" presetID="53" presetClass="entr" presetSubtype="16"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par>
                                <p:cTn id="39" presetID="53" presetClass="entr" presetSubtype="16" fill="hold" nodeType="withEffect">
                                  <p:stCondLst>
                                    <p:cond delay="250"/>
                                  </p:stCondLst>
                                  <p:childTnLst>
                                    <p:set>
                                      <p:cBhvr>
                                        <p:cTn id="40" dur="1" fill="hold">
                                          <p:stCondLst>
                                            <p:cond delay="0"/>
                                          </p:stCondLst>
                                        </p:cTn>
                                        <p:tgtEl>
                                          <p:spTgt spid="97"/>
                                        </p:tgtEl>
                                        <p:attrNameLst>
                                          <p:attrName>style.visibility</p:attrName>
                                        </p:attrNameLst>
                                      </p:cBhvr>
                                      <p:to>
                                        <p:strVal val="visible"/>
                                      </p:to>
                                    </p:set>
                                    <p:anim calcmode="lin" valueType="num">
                                      <p:cBhvr>
                                        <p:cTn id="41" dur="500" fill="hold"/>
                                        <p:tgtEl>
                                          <p:spTgt spid="97"/>
                                        </p:tgtEl>
                                        <p:attrNameLst>
                                          <p:attrName>ppt_w</p:attrName>
                                        </p:attrNameLst>
                                      </p:cBhvr>
                                      <p:tavLst>
                                        <p:tav tm="0">
                                          <p:val>
                                            <p:fltVal val="0"/>
                                          </p:val>
                                        </p:tav>
                                        <p:tav tm="100000">
                                          <p:val>
                                            <p:strVal val="#ppt_w"/>
                                          </p:val>
                                        </p:tav>
                                      </p:tavLst>
                                    </p:anim>
                                    <p:anim calcmode="lin" valueType="num">
                                      <p:cBhvr>
                                        <p:cTn id="42" dur="500" fill="hold"/>
                                        <p:tgtEl>
                                          <p:spTgt spid="97"/>
                                        </p:tgtEl>
                                        <p:attrNameLst>
                                          <p:attrName>ppt_h</p:attrName>
                                        </p:attrNameLst>
                                      </p:cBhvr>
                                      <p:tavLst>
                                        <p:tav tm="0">
                                          <p:val>
                                            <p:fltVal val="0"/>
                                          </p:val>
                                        </p:tav>
                                        <p:tav tm="100000">
                                          <p:val>
                                            <p:strVal val="#ppt_h"/>
                                          </p:val>
                                        </p:tav>
                                      </p:tavLst>
                                    </p:anim>
                                    <p:animEffect transition="in" filter="fade">
                                      <p:cBhvr>
                                        <p:cTn id="43" dur="500"/>
                                        <p:tgtEl>
                                          <p:spTgt spid="97"/>
                                        </p:tgtEl>
                                      </p:cBhvr>
                                    </p:animEffect>
                                  </p:childTnLst>
                                </p:cTn>
                              </p:par>
                              <p:par>
                                <p:cTn id="44" presetID="22" presetClass="entr" presetSubtype="8" fill="hold" nodeType="withEffect">
                                  <p:stCondLst>
                                    <p:cond delay="50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53" presetClass="entr" presetSubtype="16" fill="hold" grpId="0" nodeType="withEffect">
                                  <p:stCondLst>
                                    <p:cond delay="75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par>
                          <p:cTn id="58" fill="hold">
                            <p:stCondLst>
                              <p:cond delay="4000"/>
                            </p:stCondLst>
                            <p:childTnLst>
                              <p:par>
                                <p:cTn id="59" presetID="53" presetClass="entr" presetSubtype="16"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 calcmode="lin" valueType="num">
                                      <p:cBhvr>
                                        <p:cTn id="61" dur="500" fill="hold"/>
                                        <p:tgtEl>
                                          <p:spTgt spid="100"/>
                                        </p:tgtEl>
                                        <p:attrNameLst>
                                          <p:attrName>ppt_w</p:attrName>
                                        </p:attrNameLst>
                                      </p:cBhvr>
                                      <p:tavLst>
                                        <p:tav tm="0">
                                          <p:val>
                                            <p:fltVal val="0"/>
                                          </p:val>
                                        </p:tav>
                                        <p:tav tm="100000">
                                          <p:val>
                                            <p:strVal val="#ppt_w"/>
                                          </p:val>
                                        </p:tav>
                                      </p:tavLst>
                                    </p:anim>
                                    <p:anim calcmode="lin" valueType="num">
                                      <p:cBhvr>
                                        <p:cTn id="62" dur="500" fill="hold"/>
                                        <p:tgtEl>
                                          <p:spTgt spid="100"/>
                                        </p:tgtEl>
                                        <p:attrNameLst>
                                          <p:attrName>ppt_h</p:attrName>
                                        </p:attrNameLst>
                                      </p:cBhvr>
                                      <p:tavLst>
                                        <p:tav tm="0">
                                          <p:val>
                                            <p:fltVal val="0"/>
                                          </p:val>
                                        </p:tav>
                                        <p:tav tm="100000">
                                          <p:val>
                                            <p:strVal val="#ppt_h"/>
                                          </p:val>
                                        </p:tav>
                                      </p:tavLst>
                                    </p:anim>
                                    <p:animEffect transition="in" filter="fade">
                                      <p:cBhvr>
                                        <p:cTn id="63" dur="500"/>
                                        <p:tgtEl>
                                          <p:spTgt spid="100"/>
                                        </p:tgtEl>
                                      </p:cBhvr>
                                    </p:animEffect>
                                  </p:childTnLst>
                                </p:cTn>
                              </p:par>
                              <p:par>
                                <p:cTn id="64" presetID="22" presetClass="entr" presetSubtype="4" fill="hold" nodeType="withEffect">
                                  <p:stCondLst>
                                    <p:cond delay="250"/>
                                  </p:stCondLst>
                                  <p:childTnLst>
                                    <p:set>
                                      <p:cBhvr>
                                        <p:cTn id="65" dur="1" fill="hold">
                                          <p:stCondLst>
                                            <p:cond delay="0"/>
                                          </p:stCondLst>
                                        </p:cTn>
                                        <p:tgtEl>
                                          <p:spTgt spid="39"/>
                                        </p:tgtEl>
                                        <p:attrNameLst>
                                          <p:attrName>style.visibility</p:attrName>
                                        </p:attrNameLst>
                                      </p:cBhvr>
                                      <p:to>
                                        <p:strVal val="visible"/>
                                      </p:to>
                                    </p:set>
                                    <p:animEffect transition="in" filter="wipe(down)">
                                      <p:cBhvr>
                                        <p:cTn id="66" dur="500"/>
                                        <p:tgtEl>
                                          <p:spTgt spid="39"/>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5000"/>
                            </p:stCondLst>
                            <p:childTnLst>
                              <p:par>
                                <p:cTn id="73" presetID="53" presetClass="entr" presetSubtype="16"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500" fill="hold"/>
                                        <p:tgtEl>
                                          <p:spTgt spid="18"/>
                                        </p:tgtEl>
                                        <p:attrNameLst>
                                          <p:attrName>ppt_w</p:attrName>
                                        </p:attrNameLst>
                                      </p:cBhvr>
                                      <p:tavLst>
                                        <p:tav tm="0">
                                          <p:val>
                                            <p:fltVal val="0"/>
                                          </p:val>
                                        </p:tav>
                                        <p:tav tm="100000">
                                          <p:val>
                                            <p:strVal val="#ppt_w"/>
                                          </p:val>
                                        </p:tav>
                                      </p:tavLst>
                                    </p:anim>
                                    <p:anim calcmode="lin" valueType="num">
                                      <p:cBhvr>
                                        <p:cTn id="76" dur="500" fill="hold"/>
                                        <p:tgtEl>
                                          <p:spTgt spid="18"/>
                                        </p:tgtEl>
                                        <p:attrNameLst>
                                          <p:attrName>ppt_h</p:attrName>
                                        </p:attrNameLst>
                                      </p:cBhvr>
                                      <p:tavLst>
                                        <p:tav tm="0">
                                          <p:val>
                                            <p:fltVal val="0"/>
                                          </p:val>
                                        </p:tav>
                                        <p:tav tm="100000">
                                          <p:val>
                                            <p:strVal val="#ppt_h"/>
                                          </p:val>
                                        </p:tav>
                                      </p:tavLst>
                                    </p:anim>
                                    <p:animEffect transition="in" filter="fade">
                                      <p:cBhvr>
                                        <p:cTn id="77" dur="500"/>
                                        <p:tgtEl>
                                          <p:spTgt spid="18"/>
                                        </p:tgtEl>
                                      </p:cBhvr>
                                    </p:animEffect>
                                  </p:childTnLst>
                                </p:cTn>
                              </p:par>
                            </p:childTnLst>
                          </p:cTn>
                        </p:par>
                        <p:par>
                          <p:cTn id="78" fill="hold">
                            <p:stCondLst>
                              <p:cond delay="5500"/>
                            </p:stCondLst>
                            <p:childTnLst>
                              <p:par>
                                <p:cTn id="79" presetID="53" presetClass="entr" presetSubtype="16" fill="hold" nodeType="afterEffect">
                                  <p:stCondLst>
                                    <p:cond delay="0"/>
                                  </p:stCondLst>
                                  <p:childTnLst>
                                    <p:set>
                                      <p:cBhvr>
                                        <p:cTn id="80" dur="1" fill="hold">
                                          <p:stCondLst>
                                            <p:cond delay="0"/>
                                          </p:stCondLst>
                                        </p:cTn>
                                        <p:tgtEl>
                                          <p:spTgt spid="101"/>
                                        </p:tgtEl>
                                        <p:attrNameLst>
                                          <p:attrName>style.visibility</p:attrName>
                                        </p:attrNameLst>
                                      </p:cBhvr>
                                      <p:to>
                                        <p:strVal val="visible"/>
                                      </p:to>
                                    </p:set>
                                    <p:anim calcmode="lin" valueType="num">
                                      <p:cBhvr>
                                        <p:cTn id="81" dur="500" fill="hold"/>
                                        <p:tgtEl>
                                          <p:spTgt spid="101"/>
                                        </p:tgtEl>
                                        <p:attrNameLst>
                                          <p:attrName>ppt_w</p:attrName>
                                        </p:attrNameLst>
                                      </p:cBhvr>
                                      <p:tavLst>
                                        <p:tav tm="0">
                                          <p:val>
                                            <p:fltVal val="0"/>
                                          </p:val>
                                        </p:tav>
                                        <p:tav tm="100000">
                                          <p:val>
                                            <p:strVal val="#ppt_w"/>
                                          </p:val>
                                        </p:tav>
                                      </p:tavLst>
                                    </p:anim>
                                    <p:anim calcmode="lin" valueType="num">
                                      <p:cBhvr>
                                        <p:cTn id="82" dur="500" fill="hold"/>
                                        <p:tgtEl>
                                          <p:spTgt spid="101"/>
                                        </p:tgtEl>
                                        <p:attrNameLst>
                                          <p:attrName>ppt_h</p:attrName>
                                        </p:attrNameLst>
                                      </p:cBhvr>
                                      <p:tavLst>
                                        <p:tav tm="0">
                                          <p:val>
                                            <p:fltVal val="0"/>
                                          </p:val>
                                        </p:tav>
                                        <p:tav tm="100000">
                                          <p:val>
                                            <p:strVal val="#ppt_h"/>
                                          </p:val>
                                        </p:tav>
                                      </p:tavLst>
                                    </p:anim>
                                    <p:animEffect transition="in" filter="fade">
                                      <p:cBhvr>
                                        <p:cTn id="83" dur="500"/>
                                        <p:tgtEl>
                                          <p:spTgt spid="101"/>
                                        </p:tgtEl>
                                      </p:cBhvr>
                                    </p:animEffect>
                                  </p:childTnLst>
                                </p:cTn>
                              </p:par>
                              <p:par>
                                <p:cTn id="84" presetID="22" presetClass="entr" presetSubtype="8" fill="hold" nodeType="withEffect">
                                  <p:stCondLst>
                                    <p:cond delay="250"/>
                                  </p:stCondLst>
                                  <p:childTnLst>
                                    <p:set>
                                      <p:cBhvr>
                                        <p:cTn id="85" dur="1" fill="hold">
                                          <p:stCondLst>
                                            <p:cond delay="0"/>
                                          </p:stCondLst>
                                        </p:cTn>
                                        <p:tgtEl>
                                          <p:spTgt spid="37"/>
                                        </p:tgtEl>
                                        <p:attrNameLst>
                                          <p:attrName>style.visibility</p:attrName>
                                        </p:attrNameLst>
                                      </p:cBhvr>
                                      <p:to>
                                        <p:strVal val="visible"/>
                                      </p:to>
                                    </p:set>
                                    <p:animEffect transition="in" filter="wipe(left)">
                                      <p:cBhvr>
                                        <p:cTn id="86" dur="500"/>
                                        <p:tgtEl>
                                          <p:spTgt spid="37"/>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19"/>
                                        </p:tgtEl>
                                        <p:attrNameLst>
                                          <p:attrName>style.visibility</p:attrName>
                                        </p:attrNameLst>
                                      </p:cBhvr>
                                      <p:to>
                                        <p:strVal val="visible"/>
                                      </p:to>
                                    </p:set>
                                    <p:anim calcmode="lin" valueType="num">
                                      <p:cBhvr>
                                        <p:cTn id="89" dur="500" fill="hold"/>
                                        <p:tgtEl>
                                          <p:spTgt spid="19"/>
                                        </p:tgtEl>
                                        <p:attrNameLst>
                                          <p:attrName>ppt_w</p:attrName>
                                        </p:attrNameLst>
                                      </p:cBhvr>
                                      <p:tavLst>
                                        <p:tav tm="0">
                                          <p:val>
                                            <p:fltVal val="0"/>
                                          </p:val>
                                        </p:tav>
                                        <p:tav tm="100000">
                                          <p:val>
                                            <p:strVal val="#ppt_w"/>
                                          </p:val>
                                        </p:tav>
                                      </p:tavLst>
                                    </p:anim>
                                    <p:anim calcmode="lin" valueType="num">
                                      <p:cBhvr>
                                        <p:cTn id="90" dur="500" fill="hold"/>
                                        <p:tgtEl>
                                          <p:spTgt spid="19"/>
                                        </p:tgtEl>
                                        <p:attrNameLst>
                                          <p:attrName>ppt_h</p:attrName>
                                        </p:attrNameLst>
                                      </p:cBhvr>
                                      <p:tavLst>
                                        <p:tav tm="0">
                                          <p:val>
                                            <p:fltVal val="0"/>
                                          </p:val>
                                        </p:tav>
                                        <p:tav tm="100000">
                                          <p:val>
                                            <p:strVal val="#ppt_h"/>
                                          </p:val>
                                        </p:tav>
                                      </p:tavLst>
                                    </p:anim>
                                    <p:animEffect transition="in" filter="fade">
                                      <p:cBhvr>
                                        <p:cTn id="91" dur="500"/>
                                        <p:tgtEl>
                                          <p:spTgt spid="19"/>
                                        </p:tgtEl>
                                      </p:cBhvr>
                                    </p:animEffect>
                                  </p:childTnLst>
                                </p:cTn>
                              </p:par>
                            </p:childTnLst>
                          </p:cTn>
                        </p:par>
                        <p:par>
                          <p:cTn id="92" fill="hold">
                            <p:stCondLst>
                              <p:cond delay="6500"/>
                            </p:stCondLst>
                            <p:childTnLst>
                              <p:par>
                                <p:cTn id="93" presetID="53" presetClass="entr" presetSubtype="16"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p:cTn id="95" dur="500" fill="hold"/>
                                        <p:tgtEl>
                                          <p:spTgt spid="20"/>
                                        </p:tgtEl>
                                        <p:attrNameLst>
                                          <p:attrName>ppt_w</p:attrName>
                                        </p:attrNameLst>
                                      </p:cBhvr>
                                      <p:tavLst>
                                        <p:tav tm="0">
                                          <p:val>
                                            <p:fltVal val="0"/>
                                          </p:val>
                                        </p:tav>
                                        <p:tav tm="100000">
                                          <p:val>
                                            <p:strVal val="#ppt_w"/>
                                          </p:val>
                                        </p:tav>
                                      </p:tavLst>
                                    </p:anim>
                                    <p:anim calcmode="lin" valueType="num">
                                      <p:cBhvr>
                                        <p:cTn id="96" dur="500" fill="hold"/>
                                        <p:tgtEl>
                                          <p:spTgt spid="20"/>
                                        </p:tgtEl>
                                        <p:attrNameLst>
                                          <p:attrName>ppt_h</p:attrName>
                                        </p:attrNameLst>
                                      </p:cBhvr>
                                      <p:tavLst>
                                        <p:tav tm="0">
                                          <p:val>
                                            <p:fltVal val="0"/>
                                          </p:val>
                                        </p:tav>
                                        <p:tav tm="100000">
                                          <p:val>
                                            <p:strVal val="#ppt_h"/>
                                          </p:val>
                                        </p:tav>
                                      </p:tavLst>
                                    </p:anim>
                                    <p:animEffect transition="in" filter="fade">
                                      <p:cBhvr>
                                        <p:cTn id="97" dur="500"/>
                                        <p:tgtEl>
                                          <p:spTgt spid="20"/>
                                        </p:tgtEl>
                                      </p:cBhvr>
                                    </p:animEffect>
                                  </p:childTnLst>
                                </p:cTn>
                              </p:par>
                            </p:childTnLst>
                          </p:cTn>
                        </p:par>
                        <p:par>
                          <p:cTn id="98" fill="hold">
                            <p:stCondLst>
                              <p:cond delay="7000"/>
                            </p:stCondLst>
                            <p:childTnLst>
                              <p:par>
                                <p:cTn id="99" presetID="53" presetClass="entr" presetSubtype="16" fill="hold" nodeType="afterEffect">
                                  <p:stCondLst>
                                    <p:cond delay="0"/>
                                  </p:stCondLst>
                                  <p:childTnLst>
                                    <p:set>
                                      <p:cBhvr>
                                        <p:cTn id="100" dur="1" fill="hold">
                                          <p:stCondLst>
                                            <p:cond delay="0"/>
                                          </p:stCondLst>
                                        </p:cTn>
                                        <p:tgtEl>
                                          <p:spTgt spid="102"/>
                                        </p:tgtEl>
                                        <p:attrNameLst>
                                          <p:attrName>style.visibility</p:attrName>
                                        </p:attrNameLst>
                                      </p:cBhvr>
                                      <p:to>
                                        <p:strVal val="visible"/>
                                      </p:to>
                                    </p:set>
                                    <p:anim calcmode="lin" valueType="num">
                                      <p:cBhvr>
                                        <p:cTn id="101" dur="500" fill="hold"/>
                                        <p:tgtEl>
                                          <p:spTgt spid="102"/>
                                        </p:tgtEl>
                                        <p:attrNameLst>
                                          <p:attrName>ppt_w</p:attrName>
                                        </p:attrNameLst>
                                      </p:cBhvr>
                                      <p:tavLst>
                                        <p:tav tm="0">
                                          <p:val>
                                            <p:fltVal val="0"/>
                                          </p:val>
                                        </p:tav>
                                        <p:tav tm="100000">
                                          <p:val>
                                            <p:strVal val="#ppt_w"/>
                                          </p:val>
                                        </p:tav>
                                      </p:tavLst>
                                    </p:anim>
                                    <p:anim calcmode="lin" valueType="num">
                                      <p:cBhvr>
                                        <p:cTn id="102" dur="500" fill="hold"/>
                                        <p:tgtEl>
                                          <p:spTgt spid="102"/>
                                        </p:tgtEl>
                                        <p:attrNameLst>
                                          <p:attrName>ppt_h</p:attrName>
                                        </p:attrNameLst>
                                      </p:cBhvr>
                                      <p:tavLst>
                                        <p:tav tm="0">
                                          <p:val>
                                            <p:fltVal val="0"/>
                                          </p:val>
                                        </p:tav>
                                        <p:tav tm="100000">
                                          <p:val>
                                            <p:strVal val="#ppt_h"/>
                                          </p:val>
                                        </p:tav>
                                      </p:tavLst>
                                    </p:anim>
                                    <p:animEffect transition="in" filter="fade">
                                      <p:cBhvr>
                                        <p:cTn id="103"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animBg="1"/>
      <p:bldP spid="14" grpId="0"/>
      <p:bldP spid="15" grpId="0" animBg="1"/>
      <p:bldP spid="16" grpId="0"/>
      <p:bldP spid="17" grpId="0" animBg="1"/>
      <p:bldP spid="18" grpId="0" animBg="1"/>
      <p:bldP spid="19" grpId="0" animBg="1"/>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F13274B-996B-4E59-AB2C-350495B8F208}"/>
              </a:ext>
            </a:extLst>
          </p:cNvPr>
          <p:cNvGrpSpPr/>
          <p:nvPr/>
        </p:nvGrpSpPr>
        <p:grpSpPr>
          <a:xfrm>
            <a:off x="6529716" y="4121091"/>
            <a:ext cx="3060589" cy="830997"/>
            <a:chOff x="386688" y="2165304"/>
            <a:chExt cx="3060589" cy="830997"/>
          </a:xfrm>
        </p:grpSpPr>
        <p:sp>
          <p:nvSpPr>
            <p:cNvPr id="3" name="Rectangle 2">
              <a:extLst>
                <a:ext uri="{FF2B5EF4-FFF2-40B4-BE49-F238E27FC236}">
                  <a16:creationId xmlns:a16="http://schemas.microsoft.com/office/drawing/2014/main" id="{9E94E63A-5698-427A-BA91-91D1632B80A6}"/>
                </a:ext>
              </a:extLst>
            </p:cNvPr>
            <p:cNvSpPr/>
            <p:nvPr/>
          </p:nvSpPr>
          <p:spPr>
            <a:xfrm>
              <a:off x="740228" y="2235199"/>
              <a:ext cx="2353510" cy="691209"/>
            </a:xfrm>
            <a:prstGeom prst="rect">
              <a:avLst/>
            </a:prstGeom>
            <a:solidFill>
              <a:srgbClr val="FC4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CBB0FB70-C651-45B2-BDEE-4EA5B00BA3B2}"/>
                </a:ext>
              </a:extLst>
            </p:cNvPr>
            <p:cNvSpPr txBox="1"/>
            <p:nvPr/>
          </p:nvSpPr>
          <p:spPr>
            <a:xfrm>
              <a:off x="386688" y="2165304"/>
              <a:ext cx="3060589" cy="830997"/>
            </a:xfrm>
            <a:prstGeom prst="rect">
              <a:avLst/>
            </a:prstGeom>
            <a:noFill/>
          </p:spPr>
          <p:txBody>
            <a:bodyPr wrap="square" rtlCol="0">
              <a:spAutoFit/>
            </a:bodyPr>
            <a:lstStyle/>
            <a:p>
              <a:pPr algn="ctr"/>
              <a:r>
                <a:rPr lang="en-US" sz="4800" b="1" dirty="0">
                  <a:solidFill>
                    <a:schemeClr val="bg1"/>
                  </a:solidFill>
                  <a:latin typeface="Tw Cen MT" panose="020B0602020104020603" pitchFamily="34" charset="0"/>
                </a:rPr>
                <a:t>Version</a:t>
              </a:r>
            </a:p>
          </p:txBody>
        </p:sp>
      </p:grpSp>
      <p:sp>
        <p:nvSpPr>
          <p:cNvPr id="5" name="Rectangle 4">
            <a:extLst>
              <a:ext uri="{FF2B5EF4-FFF2-40B4-BE49-F238E27FC236}">
                <a16:creationId xmlns:a16="http://schemas.microsoft.com/office/drawing/2014/main" id="{B0E61700-6555-4F89-BC76-C516289F3D9F}"/>
              </a:ext>
            </a:extLst>
          </p:cNvPr>
          <p:cNvSpPr/>
          <p:nvPr/>
        </p:nvSpPr>
        <p:spPr>
          <a:xfrm>
            <a:off x="5994699" y="0"/>
            <a:ext cx="3838852" cy="4190958"/>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40DB973-6621-480B-8F2D-8953EFE6980E}"/>
              </a:ext>
            </a:extLst>
          </p:cNvPr>
          <p:cNvSpPr txBox="1"/>
          <p:nvPr/>
        </p:nvSpPr>
        <p:spPr>
          <a:xfrm>
            <a:off x="2729948" y="2082925"/>
            <a:ext cx="8097079" cy="2400657"/>
          </a:xfrm>
          <a:prstGeom prst="rect">
            <a:avLst/>
          </a:prstGeom>
          <a:noFill/>
        </p:spPr>
        <p:txBody>
          <a:bodyPr wrap="square" rtlCol="0">
            <a:spAutoFit/>
          </a:bodyPr>
          <a:lstStyle/>
          <a:p>
            <a:pPr algn="ctr"/>
            <a:r>
              <a:rPr lang="en-US" sz="15000" b="1" dirty="0">
                <a:solidFill>
                  <a:schemeClr val="bg1"/>
                </a:solidFill>
                <a:latin typeface="Tw Cen MT" panose="020B0602020104020603" pitchFamily="34" charset="0"/>
              </a:rPr>
              <a:t>Chart of</a:t>
            </a:r>
          </a:p>
        </p:txBody>
      </p:sp>
      <p:sp>
        <p:nvSpPr>
          <p:cNvPr id="7" name="Rectangle 6">
            <a:extLst>
              <a:ext uri="{FF2B5EF4-FFF2-40B4-BE49-F238E27FC236}">
                <a16:creationId xmlns:a16="http://schemas.microsoft.com/office/drawing/2014/main" id="{66DD5514-00C6-41C1-85C1-B8813FED296F}"/>
              </a:ext>
            </a:extLst>
          </p:cNvPr>
          <p:cNvSpPr/>
          <p:nvPr/>
        </p:nvSpPr>
        <p:spPr>
          <a:xfrm>
            <a:off x="18" y="2638269"/>
            <a:ext cx="3582649" cy="2243898"/>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E68A79F-381A-4740-811C-9038024B3158}"/>
              </a:ext>
            </a:extLst>
          </p:cNvPr>
          <p:cNvSpPr txBox="1"/>
          <p:nvPr/>
        </p:nvSpPr>
        <p:spPr>
          <a:xfrm>
            <a:off x="685818" y="528440"/>
            <a:ext cx="3068375" cy="2400657"/>
          </a:xfrm>
          <a:prstGeom prst="rect">
            <a:avLst/>
          </a:prstGeom>
          <a:noFill/>
        </p:spPr>
        <p:txBody>
          <a:bodyPr wrap="square" rtlCol="0">
            <a:spAutoFit/>
          </a:bodyPr>
          <a:lstStyle/>
          <a:p>
            <a:r>
              <a:rPr lang="en-US" sz="15000" b="1" dirty="0">
                <a:solidFill>
                  <a:srgbClr val="FC486E"/>
                </a:solidFill>
                <a:latin typeface="Tw Cen MT" panose="020B0602020104020603" pitchFamily="34" charset="0"/>
              </a:rPr>
              <a:t>The</a:t>
            </a:r>
          </a:p>
        </p:txBody>
      </p:sp>
      <p:sp>
        <p:nvSpPr>
          <p:cNvPr id="9" name="Rectangle 8">
            <a:extLst>
              <a:ext uri="{FF2B5EF4-FFF2-40B4-BE49-F238E27FC236}">
                <a16:creationId xmlns:a16="http://schemas.microsoft.com/office/drawing/2014/main" id="{A12D4B0A-3071-48B4-B115-A93021C7D702}"/>
              </a:ext>
            </a:extLst>
          </p:cNvPr>
          <p:cNvSpPr/>
          <p:nvPr/>
        </p:nvSpPr>
        <p:spPr>
          <a:xfrm>
            <a:off x="9943847" y="2638269"/>
            <a:ext cx="2248156" cy="2243898"/>
          </a:xfrm>
          <a:prstGeom prst="rect">
            <a:avLst/>
          </a:prstGeom>
          <a:solidFill>
            <a:srgbClr val="201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0307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decel="1000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10000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fill="hold"/>
                                        <p:tgtEl>
                                          <p:spTgt spid="6"/>
                                        </p:tgtEl>
                                        <p:attrNameLst>
                                          <p:attrName>ppt_x</p:attrName>
                                        </p:attrNameLst>
                                      </p:cBhvr>
                                      <p:tavLst>
                                        <p:tav tm="0">
                                          <p:val>
                                            <p:strVal val="0-#ppt_w/2"/>
                                          </p:val>
                                        </p:tav>
                                        <p:tav tm="100000">
                                          <p:val>
                                            <p:strVal val="#ppt_x"/>
                                          </p:val>
                                        </p:tav>
                                      </p:tavLst>
                                    </p:anim>
                                    <p:anim calcmode="lin" valueType="num">
                                      <p:cBhvr additive="base">
                                        <p:cTn id="13" dur="75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1" decel="10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750" fill="hold"/>
                                        <p:tgtEl>
                                          <p:spTgt spid="2"/>
                                        </p:tgtEl>
                                        <p:attrNameLst>
                                          <p:attrName>ppt_x</p:attrName>
                                        </p:attrNameLst>
                                      </p:cBhvr>
                                      <p:tavLst>
                                        <p:tav tm="0">
                                          <p:val>
                                            <p:strVal val="#ppt_x"/>
                                          </p:val>
                                        </p:tav>
                                        <p:tav tm="100000">
                                          <p:val>
                                            <p:strVal val="#ppt_x"/>
                                          </p:val>
                                        </p:tav>
                                      </p:tavLst>
                                    </p:anim>
                                    <p:anim calcmode="lin" valueType="num">
                                      <p:cBhvr additive="base">
                                        <p:cTn id="18" dur="750" fill="hold"/>
                                        <p:tgtEl>
                                          <p:spTgt spid="2"/>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xit" presetSubtype="8" accel="100000" fill="hold" grpId="1" nodeType="afterEffect">
                                  <p:stCondLst>
                                    <p:cond delay="250"/>
                                  </p:stCondLst>
                                  <p:childTnLst>
                                    <p:anim calcmode="lin" valueType="num">
                                      <p:cBhvr additive="base">
                                        <p:cTn id="21" dur="500"/>
                                        <p:tgtEl>
                                          <p:spTgt spid="6"/>
                                        </p:tgtEl>
                                        <p:attrNameLst>
                                          <p:attrName>ppt_x</p:attrName>
                                        </p:attrNameLst>
                                      </p:cBhvr>
                                      <p:tavLst>
                                        <p:tav tm="0">
                                          <p:val>
                                            <p:strVal val="ppt_x"/>
                                          </p:val>
                                        </p:tav>
                                        <p:tav tm="100000">
                                          <p:val>
                                            <p:strVal val="0-ppt_w/2"/>
                                          </p:val>
                                        </p:tav>
                                      </p:tavLst>
                                    </p:anim>
                                    <p:anim calcmode="lin" valueType="num">
                                      <p:cBhvr additive="base">
                                        <p:cTn id="22" dur="500"/>
                                        <p:tgtEl>
                                          <p:spTgt spid="6"/>
                                        </p:tgtEl>
                                        <p:attrNameLst>
                                          <p:attrName>ppt_y</p:attrName>
                                        </p:attrNameLst>
                                      </p:cBhvr>
                                      <p:tavLst>
                                        <p:tav tm="0">
                                          <p:val>
                                            <p:strVal val="ppt_y"/>
                                          </p:val>
                                        </p:tav>
                                        <p:tav tm="100000">
                                          <p:val>
                                            <p:strVal val="ppt_y"/>
                                          </p:val>
                                        </p:tav>
                                      </p:tavLst>
                                    </p:anim>
                                    <p:set>
                                      <p:cBhvr>
                                        <p:cTn id="23" dur="1" fill="hold">
                                          <p:stCondLst>
                                            <p:cond delay="499"/>
                                          </p:stCondLst>
                                        </p:cTn>
                                        <p:tgtEl>
                                          <p:spTgt spid="6"/>
                                        </p:tgtEl>
                                        <p:attrNameLst>
                                          <p:attrName>style.visibility</p:attrName>
                                        </p:attrNameLst>
                                      </p:cBhvr>
                                      <p:to>
                                        <p:strVal val="hidden"/>
                                      </p:to>
                                    </p:set>
                                  </p:childTnLst>
                                </p:cTn>
                              </p:par>
                              <p:par>
                                <p:cTn id="24" presetID="2" presetClass="exit" presetSubtype="2" accel="100000" fill="hold" grpId="1" nodeType="withEffect">
                                  <p:stCondLst>
                                    <p:cond delay="500"/>
                                  </p:stCondLst>
                                  <p:childTnLst>
                                    <p:anim calcmode="lin" valueType="num">
                                      <p:cBhvr additive="base">
                                        <p:cTn id="25" dur="500"/>
                                        <p:tgtEl>
                                          <p:spTgt spid="8"/>
                                        </p:tgtEl>
                                        <p:attrNameLst>
                                          <p:attrName>ppt_x</p:attrName>
                                        </p:attrNameLst>
                                      </p:cBhvr>
                                      <p:tavLst>
                                        <p:tav tm="0">
                                          <p:val>
                                            <p:strVal val="ppt_x"/>
                                          </p:val>
                                        </p:tav>
                                        <p:tav tm="100000">
                                          <p:val>
                                            <p:strVal val="1+ppt_w/2"/>
                                          </p:val>
                                        </p:tav>
                                      </p:tavLst>
                                    </p:anim>
                                    <p:anim calcmode="lin" valueType="num">
                                      <p:cBhvr additive="base">
                                        <p:cTn id="26" dur="500"/>
                                        <p:tgtEl>
                                          <p:spTgt spid="8"/>
                                        </p:tgtEl>
                                        <p:attrNameLst>
                                          <p:attrName>ppt_y</p:attrName>
                                        </p:attrNameLst>
                                      </p:cBhvr>
                                      <p:tavLst>
                                        <p:tav tm="0">
                                          <p:val>
                                            <p:strVal val="ppt_y"/>
                                          </p:val>
                                        </p:tav>
                                        <p:tav tm="100000">
                                          <p:val>
                                            <p:strVal val="ppt_y"/>
                                          </p:val>
                                        </p:tav>
                                      </p:tavLst>
                                    </p:anim>
                                    <p:set>
                                      <p:cBhvr>
                                        <p:cTn id="27" dur="1" fill="hold">
                                          <p:stCondLst>
                                            <p:cond delay="499"/>
                                          </p:stCondLst>
                                        </p:cTn>
                                        <p:tgtEl>
                                          <p:spTgt spid="8"/>
                                        </p:tgtEl>
                                        <p:attrNameLst>
                                          <p:attrName>style.visibility</p:attrName>
                                        </p:attrNameLst>
                                      </p:cBhvr>
                                      <p:to>
                                        <p:strVal val="hidden"/>
                                      </p:to>
                                    </p:set>
                                  </p:childTnLst>
                                </p:cTn>
                              </p:par>
                              <p:par>
                                <p:cTn id="28" presetID="2" presetClass="exit" presetSubtype="1" accel="100000" fill="hold" nodeType="withEffect">
                                  <p:stCondLst>
                                    <p:cond delay="500"/>
                                  </p:stCondLst>
                                  <p:childTnLst>
                                    <p:anim calcmode="lin" valueType="num">
                                      <p:cBhvr additive="base">
                                        <p:cTn id="29" dur="500"/>
                                        <p:tgtEl>
                                          <p:spTgt spid="2"/>
                                        </p:tgtEl>
                                        <p:attrNameLst>
                                          <p:attrName>ppt_x</p:attrName>
                                        </p:attrNameLst>
                                      </p:cBhvr>
                                      <p:tavLst>
                                        <p:tav tm="0">
                                          <p:val>
                                            <p:strVal val="ppt_x"/>
                                          </p:val>
                                        </p:tav>
                                        <p:tav tm="100000">
                                          <p:val>
                                            <p:strVal val="ppt_x"/>
                                          </p:val>
                                        </p:tav>
                                      </p:tavLst>
                                    </p:anim>
                                    <p:anim calcmode="lin" valueType="num">
                                      <p:cBhvr additive="base">
                                        <p:cTn id="30" dur="500"/>
                                        <p:tgtEl>
                                          <p:spTgt spid="2"/>
                                        </p:tgtEl>
                                        <p:attrNameLst>
                                          <p:attrName>ppt_y</p:attrName>
                                        </p:attrNameLst>
                                      </p:cBhvr>
                                      <p:tavLst>
                                        <p:tav tm="0">
                                          <p:val>
                                            <p:strVal val="ppt_y"/>
                                          </p:val>
                                        </p:tav>
                                        <p:tav tm="100000">
                                          <p:val>
                                            <p:strVal val="0-ppt_h/2"/>
                                          </p:val>
                                        </p:tav>
                                      </p:tavLst>
                                    </p:anim>
                                    <p:set>
                                      <p:cBhvr>
                                        <p:cTn id="3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P spid="8"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180" y="435454"/>
            <a:ext cx="11113561" cy="6251378"/>
          </a:xfrm>
          <a:prstGeom prst="rect">
            <a:avLst/>
          </a:prstGeom>
        </p:spPr>
      </p:pic>
    </p:spTree>
    <p:extLst>
      <p:ext uri="{BB962C8B-B14F-4D97-AF65-F5344CB8AC3E}">
        <p14:creationId xmlns:p14="http://schemas.microsoft.com/office/powerpoint/2010/main" val="2756161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399" y="2631909"/>
            <a:ext cx="5083629" cy="3947288"/>
          </a:xfrm>
          <a:prstGeom prst="rect">
            <a:avLst/>
          </a:prstGeom>
        </p:spPr>
      </p:pic>
      <p:sp>
        <p:nvSpPr>
          <p:cNvPr id="3" name="Rectangle 2"/>
          <p:cNvSpPr/>
          <p:nvPr/>
        </p:nvSpPr>
        <p:spPr>
          <a:xfrm>
            <a:off x="3581399" y="409189"/>
            <a:ext cx="5170714" cy="1323439"/>
          </a:xfrm>
          <a:prstGeom prst="rect">
            <a:avLst/>
          </a:prstGeom>
          <a:noFill/>
        </p:spPr>
        <p:txBody>
          <a:bodyPr wrap="square" lIns="91440" tIns="45720" rIns="91440" bIns="45720">
            <a:spAutoFit/>
          </a:bodyPr>
          <a:lstStyle/>
          <a:p>
            <a:pPr algn="ctr"/>
            <a:r>
              <a:rPr lang="en-US" sz="8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Cupcake</a:t>
            </a:r>
            <a:endParaRPr lang="en-US" sz="80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220812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488" y="663346"/>
            <a:ext cx="3846740" cy="5770110"/>
          </a:xfrm>
          <a:prstGeom prst="rect">
            <a:avLst/>
          </a:prstGeom>
        </p:spPr>
      </p:pic>
      <p:sp>
        <p:nvSpPr>
          <p:cNvPr id="3" name="TextBox 2"/>
          <p:cNvSpPr txBox="1"/>
          <p:nvPr/>
        </p:nvSpPr>
        <p:spPr>
          <a:xfrm>
            <a:off x="4659086" y="762000"/>
            <a:ext cx="7053943" cy="3816429"/>
          </a:xfrm>
          <a:prstGeom prst="rect">
            <a:avLst/>
          </a:prstGeom>
          <a:noFill/>
        </p:spPr>
        <p:txBody>
          <a:bodyPr wrap="square" rtlCol="0">
            <a:spAutoFit/>
          </a:bodyPr>
          <a:lstStyle/>
          <a:p>
            <a:pPr marL="685800" indent="-685800">
              <a:buFont typeface="Arial" pitchFamily="34" charset="0"/>
              <a:buChar char="•"/>
            </a:pPr>
            <a:r>
              <a:rPr lang="en-US" sz="4800" b="1" dirty="0"/>
              <a:t>Android Cupcake</a:t>
            </a:r>
            <a:endParaRPr lang="en-US" sz="4800" dirty="0"/>
          </a:p>
          <a:p>
            <a:endParaRPr lang="en-US" dirty="0"/>
          </a:p>
          <a:p>
            <a:endParaRPr lang="en-US" dirty="0"/>
          </a:p>
          <a:p>
            <a:endParaRPr lang="en-US" dirty="0"/>
          </a:p>
          <a:p>
            <a:pPr marL="457200" indent="-457200">
              <a:buFont typeface="Wingdings" pitchFamily="2" charset="2"/>
              <a:buChar char="q"/>
            </a:pPr>
            <a:r>
              <a:rPr lang="en-US" sz="2800" dirty="0"/>
              <a:t>Developer	Google.</a:t>
            </a:r>
          </a:p>
          <a:p>
            <a:endParaRPr lang="en-US" sz="2800" dirty="0"/>
          </a:p>
          <a:p>
            <a:pPr marL="457200" indent="-457200">
              <a:buFont typeface="Wingdings" pitchFamily="2" charset="2"/>
              <a:buChar char="q"/>
            </a:pPr>
            <a:r>
              <a:rPr lang="en-US" sz="2800" dirty="0"/>
              <a:t>Release to	April 27, 2009.</a:t>
            </a:r>
          </a:p>
          <a:p>
            <a:endParaRPr lang="en-US" sz="2800" dirty="0"/>
          </a:p>
          <a:p>
            <a:pPr marL="457200" indent="-457200">
              <a:buFont typeface="Wingdings" pitchFamily="2" charset="2"/>
              <a:buChar char="q"/>
            </a:pPr>
            <a:r>
              <a:rPr lang="en-US" sz="2800" dirty="0"/>
              <a:t>Version               (1.5)</a:t>
            </a:r>
          </a:p>
        </p:txBody>
      </p:sp>
    </p:spTree>
    <p:extLst>
      <p:ext uri="{BB962C8B-B14F-4D97-AF65-F5344CB8AC3E}">
        <p14:creationId xmlns:p14="http://schemas.microsoft.com/office/powerpoint/2010/main" val="336792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7831" y="121698"/>
            <a:ext cx="3385456"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Donut</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373" y="1045028"/>
            <a:ext cx="7674427" cy="5812972"/>
          </a:xfrm>
          <a:prstGeom prst="rect">
            <a:avLst/>
          </a:prstGeom>
        </p:spPr>
      </p:pic>
    </p:spTree>
    <p:extLst>
      <p:ext uri="{BB962C8B-B14F-4D97-AF65-F5344CB8AC3E}">
        <p14:creationId xmlns:p14="http://schemas.microsoft.com/office/powerpoint/2010/main" val="331657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8" y="185056"/>
            <a:ext cx="3396343" cy="6368144"/>
          </a:xfrm>
          <a:prstGeom prst="rect">
            <a:avLst/>
          </a:prstGeom>
        </p:spPr>
      </p:pic>
      <p:sp>
        <p:nvSpPr>
          <p:cNvPr id="4" name="TextBox 3"/>
          <p:cNvSpPr txBox="1"/>
          <p:nvPr/>
        </p:nvSpPr>
        <p:spPr>
          <a:xfrm>
            <a:off x="3886203" y="206832"/>
            <a:ext cx="8207828" cy="4585871"/>
          </a:xfrm>
          <a:prstGeom prst="rect">
            <a:avLst/>
          </a:prstGeom>
          <a:noFill/>
        </p:spPr>
        <p:txBody>
          <a:bodyPr wrap="square" rtlCol="0">
            <a:spAutoFit/>
          </a:bodyPr>
          <a:lstStyle/>
          <a:p>
            <a:pPr marL="571500" indent="-571500">
              <a:buFont typeface="Arial" pitchFamily="34" charset="0"/>
              <a:buChar char="•"/>
            </a:pPr>
            <a:r>
              <a:rPr lang="en-US" sz="3600" b="1" dirty="0"/>
              <a:t>  Android Donut.</a:t>
            </a:r>
            <a:endParaRPr lang="en-US" sz="3600" dirty="0"/>
          </a:p>
          <a:p>
            <a:endParaRPr lang="en-US" sz="3600" dirty="0"/>
          </a:p>
          <a:p>
            <a:pPr marL="571500" indent="-571500">
              <a:buFont typeface="Wingdings" pitchFamily="2" charset="2"/>
              <a:buChar char="v"/>
            </a:pPr>
            <a:r>
              <a:rPr lang="en-US" sz="3600" dirty="0"/>
              <a:t>  Developer ;-  Google.</a:t>
            </a:r>
          </a:p>
          <a:p>
            <a:endParaRPr lang="en-US" sz="3600" dirty="0"/>
          </a:p>
          <a:p>
            <a:pPr marL="571500" indent="-571500">
              <a:buFont typeface="Wingdings" pitchFamily="2" charset="2"/>
              <a:buChar char="v"/>
            </a:pPr>
            <a:r>
              <a:rPr lang="en-US" sz="3600" dirty="0"/>
              <a:t>  Initial release ;- September  15, 2009,</a:t>
            </a:r>
          </a:p>
          <a:p>
            <a:r>
              <a:rPr lang="en-US" sz="3600" dirty="0"/>
              <a:t>	        </a:t>
            </a:r>
          </a:p>
          <a:p>
            <a:pPr marL="571500" indent="-571500">
              <a:buFont typeface="Wingdings" pitchFamily="2" charset="2"/>
              <a:buChar char="v"/>
            </a:pPr>
            <a:r>
              <a:rPr lang="en-US" sz="3600" dirty="0"/>
              <a:t>  Version ;- (1.6)</a:t>
            </a:r>
          </a:p>
          <a:p>
            <a:endParaRPr lang="en-US" sz="2000" dirty="0"/>
          </a:p>
          <a:p>
            <a:endParaRPr lang="en-US" sz="2000" dirty="0"/>
          </a:p>
        </p:txBody>
      </p:sp>
    </p:spTree>
    <p:extLst>
      <p:ext uri="{BB962C8B-B14F-4D97-AF65-F5344CB8AC3E}">
        <p14:creationId xmlns:p14="http://schemas.microsoft.com/office/powerpoint/2010/main" val="943807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69243" y="365649"/>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3717" y="2271925"/>
            <a:ext cx="2156731" cy="370263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6221" y="2098312"/>
            <a:ext cx="2207207" cy="378929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1365" y="2781995"/>
            <a:ext cx="3400635" cy="3336471"/>
          </a:xfrm>
          <a:prstGeom prst="rect">
            <a:avLst/>
          </a:prstGeom>
        </p:spPr>
      </p:pic>
      <p:sp>
        <p:nvSpPr>
          <p:cNvPr id="8" name="TextBox 7"/>
          <p:cNvSpPr txBox="1"/>
          <p:nvPr/>
        </p:nvSpPr>
        <p:spPr>
          <a:xfrm>
            <a:off x="706892" y="6118466"/>
            <a:ext cx="2917371" cy="523220"/>
          </a:xfrm>
          <a:prstGeom prst="rect">
            <a:avLst/>
          </a:prstGeom>
          <a:noFill/>
        </p:spPr>
        <p:txBody>
          <a:bodyPr wrap="square" rtlCol="0">
            <a:spAutoFit/>
          </a:bodyPr>
          <a:lstStyle/>
          <a:p>
            <a:pPr algn="ctr"/>
            <a:r>
              <a:rPr lang="en-US" sz="2800" dirty="0"/>
              <a:t>Large Screen size</a:t>
            </a:r>
          </a:p>
        </p:txBody>
      </p:sp>
      <p:sp>
        <p:nvSpPr>
          <p:cNvPr id="11" name="TextBox 10"/>
          <p:cNvSpPr txBox="1"/>
          <p:nvPr/>
        </p:nvSpPr>
        <p:spPr>
          <a:xfrm>
            <a:off x="5057081" y="5909405"/>
            <a:ext cx="2547257" cy="954107"/>
          </a:xfrm>
          <a:prstGeom prst="rect">
            <a:avLst/>
          </a:prstGeom>
          <a:noFill/>
        </p:spPr>
        <p:txBody>
          <a:bodyPr wrap="square" rtlCol="0">
            <a:spAutoFit/>
          </a:bodyPr>
          <a:lstStyle/>
          <a:p>
            <a:pPr algn="ctr"/>
            <a:r>
              <a:rPr lang="en-US" sz="2800" dirty="0"/>
              <a:t>Quick Search Box</a:t>
            </a:r>
          </a:p>
        </p:txBody>
      </p:sp>
      <p:sp>
        <p:nvSpPr>
          <p:cNvPr id="12" name="TextBox 11"/>
          <p:cNvSpPr txBox="1"/>
          <p:nvPr/>
        </p:nvSpPr>
        <p:spPr>
          <a:xfrm>
            <a:off x="9067800" y="5887634"/>
            <a:ext cx="2721429" cy="954107"/>
          </a:xfrm>
          <a:prstGeom prst="rect">
            <a:avLst/>
          </a:prstGeom>
          <a:noFill/>
        </p:spPr>
        <p:txBody>
          <a:bodyPr wrap="square" rtlCol="0">
            <a:spAutoFit/>
          </a:bodyPr>
          <a:lstStyle/>
          <a:p>
            <a:pPr algn="ctr"/>
            <a:r>
              <a:rPr lang="en-US" sz="2800" dirty="0"/>
              <a:t>Google play service</a:t>
            </a:r>
          </a:p>
        </p:txBody>
      </p:sp>
    </p:spTree>
    <p:extLst>
      <p:ext uri="{BB962C8B-B14F-4D97-AF65-F5344CB8AC3E}">
        <p14:creationId xmlns:p14="http://schemas.microsoft.com/office/powerpoint/2010/main" val="409817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8169" y="1392696"/>
            <a:ext cx="8004404" cy="5326567"/>
          </a:xfrm>
          <a:prstGeom prst="rect">
            <a:avLst/>
          </a:prstGeom>
        </p:spPr>
      </p:pic>
      <p:sp>
        <p:nvSpPr>
          <p:cNvPr id="3" name="Rectangle 2"/>
          <p:cNvSpPr/>
          <p:nvPr/>
        </p:nvSpPr>
        <p:spPr>
          <a:xfrm>
            <a:off x="5257689" y="180592"/>
            <a:ext cx="1771191"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Eclair</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10997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797" y="500743"/>
            <a:ext cx="3742603" cy="6150428"/>
          </a:xfrm>
          <a:prstGeom prst="rect">
            <a:avLst/>
          </a:prstGeom>
        </p:spPr>
      </p:pic>
      <p:sp>
        <p:nvSpPr>
          <p:cNvPr id="9" name="TextBox 8"/>
          <p:cNvSpPr txBox="1"/>
          <p:nvPr/>
        </p:nvSpPr>
        <p:spPr>
          <a:xfrm>
            <a:off x="4408717" y="783777"/>
            <a:ext cx="7783287" cy="4524315"/>
          </a:xfrm>
          <a:prstGeom prst="rect">
            <a:avLst/>
          </a:prstGeom>
          <a:noFill/>
        </p:spPr>
        <p:txBody>
          <a:bodyPr wrap="square" rtlCol="0">
            <a:spAutoFit/>
          </a:bodyPr>
          <a:lstStyle/>
          <a:p>
            <a:pPr marL="457200" indent="-457200">
              <a:buFont typeface="Arial" pitchFamily="34" charset="0"/>
              <a:buChar char="•"/>
            </a:pPr>
            <a:r>
              <a:rPr lang="en-US" sz="3200" b="1" dirty="0"/>
              <a:t>  Android Eclair.</a:t>
            </a:r>
          </a:p>
          <a:p>
            <a:endParaRPr lang="en-US" sz="3200" b="1" dirty="0"/>
          </a:p>
          <a:p>
            <a:pPr marL="457200" indent="-457200">
              <a:buFont typeface="Wingdings" pitchFamily="2" charset="2"/>
              <a:buChar char="v"/>
            </a:pPr>
            <a:r>
              <a:rPr lang="en-US" sz="2800" dirty="0"/>
              <a:t>     Developer ;-	Google.</a:t>
            </a:r>
          </a:p>
          <a:p>
            <a:endParaRPr lang="en-US" sz="2800" dirty="0"/>
          </a:p>
          <a:p>
            <a:pPr marL="457200" indent="-457200">
              <a:buFont typeface="Wingdings" pitchFamily="2" charset="2"/>
              <a:buChar char="v"/>
            </a:pPr>
            <a:r>
              <a:rPr lang="en-US" sz="2800" dirty="0"/>
              <a:t>     Initial release ;- October 26, 2009;</a:t>
            </a:r>
          </a:p>
          <a:p>
            <a:r>
              <a:rPr lang="en-US" sz="2800" dirty="0"/>
              <a:t>                                        </a:t>
            </a:r>
          </a:p>
          <a:p>
            <a:endParaRPr lang="en-US" sz="2800" dirty="0"/>
          </a:p>
          <a:p>
            <a:pPr marL="457200" indent="-457200">
              <a:buFont typeface="Wingdings" pitchFamily="2" charset="2"/>
              <a:buChar char="v"/>
            </a:pPr>
            <a:r>
              <a:rPr lang="en-US" sz="2800" dirty="0"/>
              <a:t>     Version ;- (2.0 – 2.1)</a:t>
            </a:r>
          </a:p>
          <a:p>
            <a:endParaRPr lang="en-US" sz="2800" dirty="0"/>
          </a:p>
          <a:p>
            <a:endParaRPr lang="en-US" sz="2800" dirty="0"/>
          </a:p>
        </p:txBody>
      </p:sp>
    </p:spTree>
    <p:extLst>
      <p:ext uri="{BB962C8B-B14F-4D97-AF65-F5344CB8AC3E}">
        <p14:creationId xmlns:p14="http://schemas.microsoft.com/office/powerpoint/2010/main" val="371043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6585" y="1308663"/>
            <a:ext cx="2724151" cy="462030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956" y="1380438"/>
            <a:ext cx="2724151" cy="44767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8534" y="1223616"/>
            <a:ext cx="2724151" cy="4705350"/>
          </a:xfrm>
          <a:prstGeom prst="rect">
            <a:avLst/>
          </a:prstGeom>
        </p:spPr>
      </p:pic>
      <p:sp>
        <p:nvSpPr>
          <p:cNvPr id="6" name="Rectangle 5"/>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TextBox 6"/>
          <p:cNvSpPr txBox="1"/>
          <p:nvPr/>
        </p:nvSpPr>
        <p:spPr>
          <a:xfrm>
            <a:off x="337457" y="6006681"/>
            <a:ext cx="3124200" cy="830997"/>
          </a:xfrm>
          <a:prstGeom prst="rect">
            <a:avLst/>
          </a:prstGeom>
          <a:noFill/>
        </p:spPr>
        <p:txBody>
          <a:bodyPr wrap="square" rtlCol="0">
            <a:spAutoFit/>
          </a:bodyPr>
          <a:lstStyle/>
          <a:p>
            <a:pPr algn="ctr"/>
            <a:r>
              <a:rPr lang="en-US" sz="2400" dirty="0"/>
              <a:t>Home Screen Customizations</a:t>
            </a:r>
          </a:p>
        </p:txBody>
      </p:sp>
      <p:sp>
        <p:nvSpPr>
          <p:cNvPr id="10" name="TextBox 9"/>
          <p:cNvSpPr txBox="1"/>
          <p:nvPr/>
        </p:nvSpPr>
        <p:spPr>
          <a:xfrm>
            <a:off x="4805365" y="6027003"/>
            <a:ext cx="2646591" cy="830997"/>
          </a:xfrm>
          <a:prstGeom prst="rect">
            <a:avLst/>
          </a:prstGeom>
          <a:noFill/>
        </p:spPr>
        <p:txBody>
          <a:bodyPr wrap="square" rtlCol="0">
            <a:spAutoFit/>
          </a:bodyPr>
          <a:lstStyle/>
          <a:p>
            <a:pPr algn="ctr"/>
            <a:r>
              <a:rPr lang="en-US" sz="2400" dirty="0"/>
              <a:t>Google Map Navigation</a:t>
            </a:r>
          </a:p>
        </p:txBody>
      </p:sp>
      <p:sp>
        <p:nvSpPr>
          <p:cNvPr id="11" name="TextBox 10"/>
          <p:cNvSpPr txBox="1"/>
          <p:nvPr/>
        </p:nvSpPr>
        <p:spPr>
          <a:xfrm>
            <a:off x="8855528" y="6129791"/>
            <a:ext cx="2807155" cy="584775"/>
          </a:xfrm>
          <a:prstGeom prst="rect">
            <a:avLst/>
          </a:prstGeom>
          <a:noFill/>
        </p:spPr>
        <p:txBody>
          <a:bodyPr wrap="square" rtlCol="0">
            <a:spAutoFit/>
          </a:bodyPr>
          <a:lstStyle/>
          <a:p>
            <a:pPr algn="ctr"/>
            <a:r>
              <a:rPr lang="en-US" sz="3200" dirty="0"/>
              <a:t>Speech-to-text</a:t>
            </a:r>
          </a:p>
        </p:txBody>
      </p:sp>
    </p:spTree>
    <p:extLst>
      <p:ext uri="{BB962C8B-B14F-4D97-AF65-F5344CB8AC3E}">
        <p14:creationId xmlns:p14="http://schemas.microsoft.com/office/powerpoint/2010/main" val="204176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 y="0"/>
            <a:ext cx="12191999" cy="6858000"/>
          </a:xfrm>
          <a:prstGeom prst="rect">
            <a:avLst/>
          </a:prstGeom>
        </p:spPr>
      </p:pic>
    </p:spTree>
    <p:extLst>
      <p:ext uri="{BB962C8B-B14F-4D97-AF65-F5344CB8AC3E}">
        <p14:creationId xmlns:p14="http://schemas.microsoft.com/office/powerpoint/2010/main" val="321226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489" y="642258"/>
            <a:ext cx="3095625" cy="5758542"/>
          </a:xfrm>
          <a:prstGeom prst="rect">
            <a:avLst/>
          </a:prstGeom>
        </p:spPr>
      </p:pic>
      <p:sp>
        <p:nvSpPr>
          <p:cNvPr id="9" name="TextBox 8"/>
          <p:cNvSpPr txBox="1"/>
          <p:nvPr/>
        </p:nvSpPr>
        <p:spPr>
          <a:xfrm>
            <a:off x="3722918" y="359235"/>
            <a:ext cx="7968343" cy="3416320"/>
          </a:xfrm>
          <a:prstGeom prst="rect">
            <a:avLst/>
          </a:prstGeom>
          <a:noFill/>
        </p:spPr>
        <p:txBody>
          <a:bodyPr wrap="square" rtlCol="0">
            <a:spAutoFit/>
          </a:bodyPr>
          <a:lstStyle/>
          <a:p>
            <a:pPr marL="571500" indent="-571500">
              <a:buFont typeface="Arial" pitchFamily="34" charset="0"/>
              <a:buChar char="•"/>
            </a:pPr>
            <a:r>
              <a:rPr lang="en-US" sz="3600" b="1" dirty="0"/>
              <a:t>  Android Froyo</a:t>
            </a:r>
          </a:p>
          <a:p>
            <a:endParaRPr lang="en-US" dirty="0"/>
          </a:p>
          <a:p>
            <a:endParaRPr lang="en-US" dirty="0"/>
          </a:p>
          <a:p>
            <a:pPr marL="285750" indent="-285750">
              <a:buFont typeface="Wingdings" pitchFamily="2" charset="2"/>
              <a:buChar char="v"/>
            </a:pPr>
            <a:r>
              <a:rPr lang="en-US" sz="2400" dirty="0"/>
              <a:t>               Developer         ;-    Google.</a:t>
            </a:r>
          </a:p>
          <a:p>
            <a:endParaRPr lang="en-US" sz="2400" dirty="0"/>
          </a:p>
          <a:p>
            <a:pPr marL="285750" indent="-285750">
              <a:buFont typeface="Wingdings" pitchFamily="2" charset="2"/>
              <a:buChar char="v"/>
            </a:pPr>
            <a:r>
              <a:rPr lang="en-US" sz="2400" dirty="0"/>
              <a:t>               Initial release   ;-     May 20, 2010; </a:t>
            </a:r>
          </a:p>
          <a:p>
            <a:endParaRPr lang="en-US" sz="2400" dirty="0"/>
          </a:p>
          <a:p>
            <a:pPr marL="285750" indent="-285750">
              <a:buFont typeface="Wingdings" pitchFamily="2" charset="2"/>
              <a:buChar char="v"/>
            </a:pPr>
            <a:r>
              <a:rPr lang="en-US" sz="2400" dirty="0"/>
              <a:t>               Version             ;-    ( 2.2 – 2.2.3 )</a:t>
            </a:r>
          </a:p>
          <a:p>
            <a:r>
              <a:rPr lang="en-US" sz="2400" dirty="0"/>
              <a:t>  </a:t>
            </a:r>
          </a:p>
        </p:txBody>
      </p:sp>
    </p:spTree>
    <p:extLst>
      <p:ext uri="{BB962C8B-B14F-4D97-AF65-F5344CB8AC3E}">
        <p14:creationId xmlns:p14="http://schemas.microsoft.com/office/powerpoint/2010/main" val="218237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583" y="1427412"/>
            <a:ext cx="2273356" cy="422876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9711" y="1793955"/>
            <a:ext cx="1943100" cy="349567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6853" y="2177972"/>
            <a:ext cx="2524807" cy="3111653"/>
          </a:xfrm>
          <a:prstGeom prst="rect">
            <a:avLst/>
          </a:prstGeom>
        </p:spPr>
      </p:pic>
      <p:sp>
        <p:nvSpPr>
          <p:cNvPr id="6" name="TextBox 5"/>
          <p:cNvSpPr txBox="1"/>
          <p:nvPr/>
        </p:nvSpPr>
        <p:spPr>
          <a:xfrm>
            <a:off x="348345" y="6139543"/>
            <a:ext cx="2764971" cy="523220"/>
          </a:xfrm>
          <a:prstGeom prst="rect">
            <a:avLst/>
          </a:prstGeom>
          <a:noFill/>
        </p:spPr>
        <p:txBody>
          <a:bodyPr wrap="square" rtlCol="0">
            <a:spAutoFit/>
          </a:bodyPr>
          <a:lstStyle/>
          <a:p>
            <a:pPr algn="ctr"/>
            <a:r>
              <a:rPr lang="en-US" sz="2800" dirty="0"/>
              <a:t>Voice Action</a:t>
            </a:r>
          </a:p>
        </p:txBody>
      </p:sp>
      <p:sp>
        <p:nvSpPr>
          <p:cNvPr id="7" name="TextBox 6"/>
          <p:cNvSpPr txBox="1"/>
          <p:nvPr/>
        </p:nvSpPr>
        <p:spPr>
          <a:xfrm>
            <a:off x="4746849" y="5975873"/>
            <a:ext cx="2808515" cy="523220"/>
          </a:xfrm>
          <a:prstGeom prst="rect">
            <a:avLst/>
          </a:prstGeom>
          <a:noFill/>
        </p:spPr>
        <p:txBody>
          <a:bodyPr wrap="square" rtlCol="0">
            <a:spAutoFit/>
          </a:bodyPr>
          <a:lstStyle/>
          <a:p>
            <a:pPr algn="ctr"/>
            <a:r>
              <a:rPr lang="en-US" sz="2800" dirty="0"/>
              <a:t>Performance</a:t>
            </a:r>
          </a:p>
        </p:txBody>
      </p:sp>
      <p:sp>
        <p:nvSpPr>
          <p:cNvPr id="8" name="TextBox 7"/>
          <p:cNvSpPr txBox="1"/>
          <p:nvPr/>
        </p:nvSpPr>
        <p:spPr>
          <a:xfrm>
            <a:off x="8948057" y="5954486"/>
            <a:ext cx="2656115" cy="523220"/>
          </a:xfrm>
          <a:prstGeom prst="rect">
            <a:avLst/>
          </a:prstGeom>
          <a:noFill/>
        </p:spPr>
        <p:txBody>
          <a:bodyPr wrap="square" rtlCol="0">
            <a:spAutoFit/>
          </a:bodyPr>
          <a:lstStyle/>
          <a:p>
            <a:pPr algn="ctr"/>
            <a:r>
              <a:rPr lang="en-US" sz="2800" dirty="0"/>
              <a:t>Portable Hotspot</a:t>
            </a:r>
          </a:p>
        </p:txBody>
      </p:sp>
    </p:spTree>
    <p:extLst>
      <p:ext uri="{BB962C8B-B14F-4D97-AF65-F5344CB8AC3E}">
        <p14:creationId xmlns:p14="http://schemas.microsoft.com/office/powerpoint/2010/main" val="94160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1255" y="1698172"/>
            <a:ext cx="8109856" cy="4865914"/>
          </a:xfrm>
          <a:prstGeom prst="rect">
            <a:avLst/>
          </a:prstGeom>
        </p:spPr>
      </p:pic>
      <p:sp>
        <p:nvSpPr>
          <p:cNvPr id="5" name="Rectangle 4"/>
          <p:cNvSpPr/>
          <p:nvPr/>
        </p:nvSpPr>
        <p:spPr>
          <a:xfrm>
            <a:off x="3802968" y="352253"/>
            <a:ext cx="4626429"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solidFill>
                  <a:schemeClr val="accent2">
                    <a:lumMod val="75000"/>
                  </a:schemeClr>
                </a:solidFill>
                <a:effectLst>
                  <a:outerShdw blurRad="76200" dist="50800" dir="5400000" algn="tl" rotWithShape="0">
                    <a:srgbClr val="000000">
                      <a:alpha val="65000"/>
                    </a:srgbClr>
                  </a:outerShdw>
                </a:effectLst>
              </a:rPr>
              <a:t>Gingerbread</a:t>
            </a:r>
            <a:endParaRPr lang="en-US" sz="5400" b="1" cap="none" spc="50" dirty="0">
              <a:ln w="11430"/>
              <a:solidFill>
                <a:schemeClr val="accent2">
                  <a:lumMod val="75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42662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605" y="539524"/>
            <a:ext cx="3507431" cy="5850393"/>
          </a:xfrm>
          <a:prstGeom prst="rect">
            <a:avLst/>
          </a:prstGeom>
        </p:spPr>
      </p:pic>
      <p:sp>
        <p:nvSpPr>
          <p:cNvPr id="3" name="TextBox 2"/>
          <p:cNvSpPr txBox="1"/>
          <p:nvPr/>
        </p:nvSpPr>
        <p:spPr>
          <a:xfrm>
            <a:off x="4136572" y="348342"/>
            <a:ext cx="7859485" cy="4462760"/>
          </a:xfrm>
          <a:prstGeom prst="rect">
            <a:avLst/>
          </a:prstGeom>
          <a:noFill/>
        </p:spPr>
        <p:txBody>
          <a:bodyPr wrap="square" rtlCol="0">
            <a:spAutoFit/>
          </a:bodyPr>
          <a:lstStyle/>
          <a:p>
            <a:pPr marL="571500" indent="-571500">
              <a:buFont typeface="Arial" pitchFamily="34" charset="0"/>
              <a:buChar char="•"/>
            </a:pPr>
            <a:r>
              <a:rPr lang="en-US" sz="4400" b="1" dirty="0"/>
              <a:t>Android Gingerbread</a:t>
            </a:r>
          </a:p>
          <a:p>
            <a:endParaRPr lang="en-US" dirty="0"/>
          </a:p>
          <a:p>
            <a:endParaRPr lang="en-US" dirty="0"/>
          </a:p>
          <a:p>
            <a:endParaRPr lang="en-US" dirty="0"/>
          </a:p>
          <a:p>
            <a:pPr marL="457200" indent="-457200">
              <a:buFont typeface="Wingdings" pitchFamily="2" charset="2"/>
              <a:buChar char="q"/>
            </a:pPr>
            <a:r>
              <a:rPr lang="en-US" sz="2800" dirty="0"/>
              <a:t>	Developer ;-    Google</a:t>
            </a:r>
          </a:p>
          <a:p>
            <a:endParaRPr lang="en-US" sz="2800" dirty="0"/>
          </a:p>
          <a:p>
            <a:pPr marL="457200" indent="-457200">
              <a:buFont typeface="Wingdings" pitchFamily="2" charset="2"/>
              <a:buChar char="q"/>
            </a:pPr>
            <a:r>
              <a:rPr lang="en-US" sz="2800" dirty="0"/>
              <a:t>	release to   ;-    December 6, 2010;     			</a:t>
            </a:r>
          </a:p>
          <a:p>
            <a:endParaRPr lang="en-US" sz="2800" dirty="0"/>
          </a:p>
          <a:p>
            <a:pPr marL="457200" indent="-457200">
              <a:buFont typeface="Wingdings" pitchFamily="2" charset="2"/>
              <a:buChar char="q"/>
            </a:pPr>
            <a:r>
              <a:rPr lang="en-US" sz="2800" dirty="0"/>
              <a:t>	Version       ;-   2.3 – 2.3.7</a:t>
            </a:r>
          </a:p>
          <a:p>
            <a:endParaRPr lang="en-US" dirty="0"/>
          </a:p>
        </p:txBody>
      </p:sp>
    </p:spTree>
    <p:extLst>
      <p:ext uri="{BB962C8B-B14F-4D97-AF65-F5344CB8AC3E}">
        <p14:creationId xmlns:p14="http://schemas.microsoft.com/office/powerpoint/2010/main" val="101120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30" y="1720930"/>
            <a:ext cx="2287345" cy="425478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4825" y="1660182"/>
            <a:ext cx="2287347" cy="425478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8114" y="1599432"/>
            <a:ext cx="2352663" cy="4376279"/>
          </a:xfrm>
          <a:prstGeom prst="rect">
            <a:avLst/>
          </a:prstGeom>
        </p:spPr>
      </p:pic>
      <p:sp>
        <p:nvSpPr>
          <p:cNvPr id="5" name="TextBox 4"/>
          <p:cNvSpPr txBox="1"/>
          <p:nvPr/>
        </p:nvSpPr>
        <p:spPr>
          <a:xfrm>
            <a:off x="457205" y="6139543"/>
            <a:ext cx="2862943" cy="461665"/>
          </a:xfrm>
          <a:prstGeom prst="rect">
            <a:avLst/>
          </a:prstGeom>
          <a:noFill/>
        </p:spPr>
        <p:txBody>
          <a:bodyPr wrap="square" rtlCol="0">
            <a:spAutoFit/>
          </a:bodyPr>
          <a:lstStyle/>
          <a:p>
            <a:pPr algn="ctr"/>
            <a:r>
              <a:rPr lang="en-US" sz="2400" dirty="0"/>
              <a:t>Gaming APIS</a:t>
            </a:r>
          </a:p>
        </p:txBody>
      </p:sp>
      <p:sp>
        <p:nvSpPr>
          <p:cNvPr id="6" name="TextBox 5"/>
          <p:cNvSpPr txBox="1"/>
          <p:nvPr/>
        </p:nvSpPr>
        <p:spPr>
          <a:xfrm>
            <a:off x="4592425" y="6139543"/>
            <a:ext cx="2592147" cy="523220"/>
          </a:xfrm>
          <a:prstGeom prst="rect">
            <a:avLst/>
          </a:prstGeom>
          <a:noFill/>
        </p:spPr>
        <p:txBody>
          <a:bodyPr wrap="square" rtlCol="0">
            <a:spAutoFit/>
          </a:bodyPr>
          <a:lstStyle/>
          <a:p>
            <a:pPr algn="ctr"/>
            <a:r>
              <a:rPr lang="en-US" sz="2800" dirty="0"/>
              <a:t>Wifi</a:t>
            </a:r>
          </a:p>
        </p:txBody>
      </p:sp>
      <p:sp>
        <p:nvSpPr>
          <p:cNvPr id="7" name="TextBox 6"/>
          <p:cNvSpPr txBox="1"/>
          <p:nvPr/>
        </p:nvSpPr>
        <p:spPr>
          <a:xfrm>
            <a:off x="8718115" y="6139546"/>
            <a:ext cx="2570375" cy="400110"/>
          </a:xfrm>
          <a:prstGeom prst="rect">
            <a:avLst/>
          </a:prstGeom>
          <a:noFill/>
        </p:spPr>
        <p:txBody>
          <a:bodyPr wrap="square" rtlCol="0">
            <a:spAutoFit/>
          </a:bodyPr>
          <a:lstStyle/>
          <a:p>
            <a:pPr algn="ctr"/>
            <a:r>
              <a:rPr lang="en-US" sz="2000" dirty="0"/>
              <a:t>Battery Management</a:t>
            </a:r>
          </a:p>
        </p:txBody>
      </p:sp>
      <p:sp>
        <p:nvSpPr>
          <p:cNvPr id="8" name="Rectangle 7"/>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23997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659" y="1309440"/>
            <a:ext cx="6705601" cy="5396160"/>
          </a:xfrm>
          <a:prstGeom prst="rect">
            <a:avLst/>
          </a:prstGeom>
        </p:spPr>
      </p:pic>
      <p:sp>
        <p:nvSpPr>
          <p:cNvPr id="3" name="Rectangle 2"/>
          <p:cNvSpPr/>
          <p:nvPr/>
        </p:nvSpPr>
        <p:spPr>
          <a:xfrm>
            <a:off x="4594336" y="110147"/>
            <a:ext cx="3678251"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solidFill>
                  <a:srgbClr val="00B0F0"/>
                </a:solidFill>
                <a:effectLst>
                  <a:outerShdw blurRad="76200" dist="50800" dir="5400000" algn="tl" rotWithShape="0">
                    <a:srgbClr val="000000">
                      <a:alpha val="65000"/>
                    </a:srgbClr>
                  </a:outerShdw>
                </a:effectLst>
              </a:rPr>
              <a:t>Honeycomb</a:t>
            </a:r>
            <a:endParaRPr lang="en-US" sz="5400" b="1" cap="none" spc="50" dirty="0">
              <a:ln w="11430"/>
              <a:solidFill>
                <a:srgbClr val="00B0F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78700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7"/>
            <a:ext cx="7021287" cy="4201885"/>
          </a:xfrm>
          <a:prstGeom prst="rect">
            <a:avLst/>
          </a:prstGeom>
        </p:spPr>
      </p:pic>
      <p:sp>
        <p:nvSpPr>
          <p:cNvPr id="5" name="TextBox 4"/>
          <p:cNvSpPr txBox="1"/>
          <p:nvPr/>
        </p:nvSpPr>
        <p:spPr>
          <a:xfrm>
            <a:off x="685800" y="4484915"/>
            <a:ext cx="12126685" cy="2246769"/>
          </a:xfrm>
          <a:prstGeom prst="rect">
            <a:avLst/>
          </a:prstGeom>
          <a:noFill/>
        </p:spPr>
        <p:txBody>
          <a:bodyPr wrap="square" rtlCol="0">
            <a:spAutoFit/>
          </a:bodyPr>
          <a:lstStyle/>
          <a:p>
            <a:r>
              <a:rPr lang="en-US" sz="2800" dirty="0"/>
              <a:t>Developer        ;-  Google.</a:t>
            </a:r>
          </a:p>
          <a:p>
            <a:endParaRPr lang="en-US" sz="2800" dirty="0"/>
          </a:p>
          <a:p>
            <a:r>
              <a:rPr lang="en-US" sz="2800" dirty="0"/>
              <a:t>Release to        ;-  February 22, 2011; 7 years ago.</a:t>
            </a:r>
          </a:p>
          <a:p>
            <a:endParaRPr lang="en-US" sz="2800" dirty="0"/>
          </a:p>
          <a:p>
            <a:r>
              <a:rPr lang="en-US" sz="2800" dirty="0"/>
              <a:t>Version            ;-  (3.0 – 3.2.6)</a:t>
            </a:r>
          </a:p>
        </p:txBody>
      </p:sp>
      <p:sp>
        <p:nvSpPr>
          <p:cNvPr id="6" name="TextBox 5"/>
          <p:cNvSpPr txBox="1"/>
          <p:nvPr/>
        </p:nvSpPr>
        <p:spPr>
          <a:xfrm>
            <a:off x="7957458" y="151698"/>
            <a:ext cx="3646714" cy="830997"/>
          </a:xfrm>
          <a:prstGeom prst="rect">
            <a:avLst/>
          </a:prstGeom>
          <a:noFill/>
        </p:spPr>
        <p:txBody>
          <a:bodyPr wrap="square" rtlCol="0">
            <a:spAutoFit/>
          </a:bodyPr>
          <a:lstStyle/>
          <a:p>
            <a:r>
              <a:rPr lang="en-US" sz="4800" dirty="0"/>
              <a:t>Honeycomb</a:t>
            </a:r>
          </a:p>
        </p:txBody>
      </p:sp>
      <p:sp>
        <p:nvSpPr>
          <p:cNvPr id="7" name="TextBox 6"/>
          <p:cNvSpPr txBox="1"/>
          <p:nvPr/>
        </p:nvSpPr>
        <p:spPr>
          <a:xfrm>
            <a:off x="7685315" y="1524675"/>
            <a:ext cx="4822372" cy="830997"/>
          </a:xfrm>
          <a:prstGeom prst="rect">
            <a:avLst/>
          </a:prstGeom>
          <a:noFill/>
        </p:spPr>
        <p:txBody>
          <a:bodyPr wrap="square" rtlCol="0">
            <a:spAutoFit/>
          </a:bodyPr>
          <a:lstStyle/>
          <a:p>
            <a:r>
              <a:rPr lang="en-US" sz="2400" dirty="0"/>
              <a:t>Honeycomb version  release in   tablet/smart phone. </a:t>
            </a:r>
          </a:p>
        </p:txBody>
      </p:sp>
    </p:spTree>
    <p:extLst>
      <p:ext uri="{BB962C8B-B14F-4D97-AF65-F5344CB8AC3E}">
        <p14:creationId xmlns:p14="http://schemas.microsoft.com/office/powerpoint/2010/main" val="123588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653" y="2357440"/>
            <a:ext cx="3524251" cy="26003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8587" y="2409824"/>
            <a:ext cx="3286127" cy="24955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4157" y="309567"/>
            <a:ext cx="2724151" cy="4648201"/>
          </a:xfrm>
          <a:prstGeom prst="rect">
            <a:avLst/>
          </a:prstGeom>
        </p:spPr>
      </p:pic>
      <p:sp>
        <p:nvSpPr>
          <p:cNvPr id="5" name="TextBox 4"/>
          <p:cNvSpPr txBox="1"/>
          <p:nvPr/>
        </p:nvSpPr>
        <p:spPr>
          <a:xfrm>
            <a:off x="522513" y="5497292"/>
            <a:ext cx="3951515" cy="584775"/>
          </a:xfrm>
          <a:prstGeom prst="rect">
            <a:avLst/>
          </a:prstGeom>
          <a:noFill/>
        </p:spPr>
        <p:txBody>
          <a:bodyPr wrap="square" rtlCol="0">
            <a:spAutoFit/>
          </a:bodyPr>
          <a:lstStyle/>
          <a:p>
            <a:pPr algn="ctr"/>
            <a:r>
              <a:rPr lang="en-US" sz="3200" dirty="0"/>
              <a:t>Tablet-Friendly Design</a:t>
            </a:r>
          </a:p>
        </p:txBody>
      </p:sp>
      <p:sp>
        <p:nvSpPr>
          <p:cNvPr id="6" name="TextBox 5"/>
          <p:cNvSpPr txBox="1"/>
          <p:nvPr/>
        </p:nvSpPr>
        <p:spPr>
          <a:xfrm>
            <a:off x="4998587" y="5497286"/>
            <a:ext cx="3286127" cy="584775"/>
          </a:xfrm>
          <a:prstGeom prst="rect">
            <a:avLst/>
          </a:prstGeom>
          <a:noFill/>
        </p:spPr>
        <p:txBody>
          <a:bodyPr wrap="square" rtlCol="0">
            <a:spAutoFit/>
          </a:bodyPr>
          <a:lstStyle/>
          <a:p>
            <a:pPr algn="ctr"/>
            <a:r>
              <a:rPr lang="en-US" sz="3200" dirty="0"/>
              <a:t>System Bar</a:t>
            </a:r>
          </a:p>
        </p:txBody>
      </p:sp>
      <p:sp>
        <p:nvSpPr>
          <p:cNvPr id="7" name="TextBox 6"/>
          <p:cNvSpPr txBox="1"/>
          <p:nvPr/>
        </p:nvSpPr>
        <p:spPr>
          <a:xfrm>
            <a:off x="8937172" y="5497286"/>
            <a:ext cx="3254829" cy="584775"/>
          </a:xfrm>
          <a:prstGeom prst="rect">
            <a:avLst/>
          </a:prstGeom>
          <a:noFill/>
        </p:spPr>
        <p:txBody>
          <a:bodyPr wrap="square" rtlCol="0">
            <a:spAutoFit/>
          </a:bodyPr>
          <a:lstStyle/>
          <a:p>
            <a:pPr algn="ctr"/>
            <a:r>
              <a:rPr lang="en-US" sz="3200" dirty="0"/>
              <a:t>Quick setting</a:t>
            </a:r>
          </a:p>
        </p:txBody>
      </p:sp>
      <p:sp>
        <p:nvSpPr>
          <p:cNvPr id="8" name="Rectangle 7"/>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0626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943" y="2002969"/>
            <a:ext cx="11011280" cy="4678085"/>
          </a:xfrm>
          <a:prstGeom prst="rect">
            <a:avLst/>
          </a:prstGeom>
        </p:spPr>
      </p:pic>
      <p:sp>
        <p:nvSpPr>
          <p:cNvPr id="3" name="Rectangle 2"/>
          <p:cNvSpPr/>
          <p:nvPr/>
        </p:nvSpPr>
        <p:spPr>
          <a:xfrm>
            <a:off x="3055022" y="518049"/>
            <a:ext cx="605511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solidFill>
                  <a:schemeClr val="accent3">
                    <a:lumMod val="40000"/>
                    <a:lumOff val="60000"/>
                  </a:schemeClr>
                </a:solidFill>
                <a:effectLst>
                  <a:outerShdw blurRad="76200" dist="50800" dir="5400000" algn="tl" rotWithShape="0">
                    <a:srgbClr val="000000">
                      <a:alpha val="65000"/>
                    </a:srgbClr>
                  </a:outerShdw>
                </a:effectLst>
              </a:rPr>
              <a:t>Ice Cream Sandwich</a:t>
            </a:r>
            <a:endParaRPr lang="en-US" sz="5400" b="1" cap="none" spc="50" dirty="0">
              <a:ln w="11430"/>
              <a:solidFill>
                <a:schemeClr val="accent3">
                  <a:lumMod val="40000"/>
                  <a:lumOff val="60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74125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348" y="356214"/>
            <a:ext cx="3640080" cy="5883961"/>
          </a:xfrm>
          <a:prstGeom prst="rect">
            <a:avLst/>
          </a:prstGeom>
        </p:spPr>
      </p:pic>
      <p:sp>
        <p:nvSpPr>
          <p:cNvPr id="2" name="TextBox 1"/>
          <p:cNvSpPr txBox="1"/>
          <p:nvPr/>
        </p:nvSpPr>
        <p:spPr>
          <a:xfrm>
            <a:off x="4114800" y="163286"/>
            <a:ext cx="7772400" cy="3754874"/>
          </a:xfrm>
          <a:prstGeom prst="rect">
            <a:avLst/>
          </a:prstGeom>
          <a:noFill/>
        </p:spPr>
        <p:txBody>
          <a:bodyPr wrap="square" rtlCol="0">
            <a:spAutoFit/>
          </a:bodyPr>
          <a:lstStyle/>
          <a:p>
            <a:pPr marL="685800" indent="-685800">
              <a:buFont typeface="Arial" pitchFamily="34" charset="0"/>
              <a:buChar char="•"/>
            </a:pPr>
            <a:r>
              <a:rPr lang="en-US" sz="4400" b="1" dirty="0"/>
              <a:t>Android Ice Cream Sandwich</a:t>
            </a:r>
          </a:p>
          <a:p>
            <a:endParaRPr lang="en-US" b="1" dirty="0"/>
          </a:p>
          <a:p>
            <a:endParaRPr lang="en-US" b="1" dirty="0"/>
          </a:p>
          <a:p>
            <a:endParaRPr lang="en-US" b="1" dirty="0"/>
          </a:p>
          <a:p>
            <a:pPr marL="457200" indent="-457200">
              <a:buFont typeface="Wingdings" pitchFamily="2" charset="2"/>
              <a:buChar char="q"/>
            </a:pPr>
            <a:r>
              <a:rPr lang="en-US" sz="2800" dirty="0"/>
              <a:t>Developer  ;-   Google.</a:t>
            </a:r>
          </a:p>
          <a:p>
            <a:endParaRPr lang="en-US" sz="2800" dirty="0"/>
          </a:p>
          <a:p>
            <a:pPr marL="457200" indent="-457200">
              <a:buFont typeface="Wingdings" pitchFamily="2" charset="2"/>
              <a:buChar char="q"/>
            </a:pPr>
            <a:r>
              <a:rPr lang="en-US" sz="2800" dirty="0"/>
              <a:t>Release to  ;-   October 19, 2011; 6 years ago.</a:t>
            </a:r>
          </a:p>
          <a:p>
            <a:endParaRPr lang="en-US" sz="2800" dirty="0"/>
          </a:p>
          <a:p>
            <a:pPr marL="457200" indent="-457200">
              <a:buFont typeface="Wingdings" pitchFamily="2" charset="2"/>
              <a:buChar char="q"/>
            </a:pPr>
            <a:r>
              <a:rPr lang="en-US" sz="2800" dirty="0"/>
              <a:t>Version       ;-    (</a:t>
            </a:r>
            <a:r>
              <a:rPr lang="en-US" sz="2800" b="1" dirty="0"/>
              <a:t>4.0 – 4.0.4)</a:t>
            </a:r>
            <a:endParaRPr lang="en-US" sz="2800" dirty="0"/>
          </a:p>
        </p:txBody>
      </p:sp>
    </p:spTree>
    <p:extLst>
      <p:ext uri="{BB962C8B-B14F-4D97-AF65-F5344CB8AC3E}">
        <p14:creationId xmlns:p14="http://schemas.microsoft.com/office/powerpoint/2010/main" val="314260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2542" y="1643767"/>
            <a:ext cx="2352497" cy="389278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4317" y="1694903"/>
            <a:ext cx="2211141" cy="3790521"/>
          </a:xfrm>
          <a:prstGeom prst="rect">
            <a:avLst/>
          </a:prstGeom>
        </p:spPr>
      </p:pic>
      <p:sp>
        <p:nvSpPr>
          <p:cNvPr id="5" name="TextBox 4"/>
          <p:cNvSpPr txBox="1"/>
          <p:nvPr/>
        </p:nvSpPr>
        <p:spPr>
          <a:xfrm>
            <a:off x="805543" y="5812971"/>
            <a:ext cx="2808514" cy="461665"/>
          </a:xfrm>
          <a:prstGeom prst="rect">
            <a:avLst/>
          </a:prstGeom>
          <a:noFill/>
        </p:spPr>
        <p:txBody>
          <a:bodyPr wrap="square" rtlCol="0">
            <a:spAutoFit/>
          </a:bodyPr>
          <a:lstStyle/>
          <a:p>
            <a:pPr algn="ctr"/>
            <a:r>
              <a:rPr lang="en-US" sz="2400" dirty="0"/>
              <a:t>Custom home screen</a:t>
            </a:r>
          </a:p>
        </p:txBody>
      </p:sp>
      <p:sp>
        <p:nvSpPr>
          <p:cNvPr id="6" name="TextBox 5"/>
          <p:cNvSpPr txBox="1"/>
          <p:nvPr/>
        </p:nvSpPr>
        <p:spPr>
          <a:xfrm>
            <a:off x="4724400" y="5812971"/>
            <a:ext cx="2808514" cy="461665"/>
          </a:xfrm>
          <a:prstGeom prst="rect">
            <a:avLst/>
          </a:prstGeom>
          <a:noFill/>
        </p:spPr>
        <p:txBody>
          <a:bodyPr wrap="square" rtlCol="0">
            <a:spAutoFit/>
          </a:bodyPr>
          <a:lstStyle/>
          <a:p>
            <a:pPr algn="ctr"/>
            <a:r>
              <a:rPr lang="en-US" sz="2400" dirty="0"/>
              <a:t>Data usage control</a:t>
            </a:r>
          </a:p>
        </p:txBody>
      </p:sp>
      <p:sp>
        <p:nvSpPr>
          <p:cNvPr id="8" name="Rectangle 7"/>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4362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2344" y="1811842"/>
            <a:ext cx="8675914" cy="4893758"/>
          </a:xfrm>
          <a:prstGeom prst="rect">
            <a:avLst/>
          </a:prstGeom>
        </p:spPr>
      </p:pic>
      <p:sp>
        <p:nvSpPr>
          <p:cNvPr id="5" name="Rectangle 4"/>
          <p:cNvSpPr/>
          <p:nvPr/>
        </p:nvSpPr>
        <p:spPr>
          <a:xfrm>
            <a:off x="4553748" y="485392"/>
            <a:ext cx="308449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solidFill>
                  <a:srgbClr val="FF0000"/>
                </a:solidFill>
                <a:effectLst>
                  <a:outerShdw blurRad="76200" dist="50800" dir="5400000" algn="tl" rotWithShape="0">
                    <a:srgbClr val="000000">
                      <a:alpha val="65000"/>
                    </a:srgbClr>
                  </a:outerShdw>
                </a:effectLst>
              </a:rPr>
              <a:t>Jelly bean</a:t>
            </a:r>
            <a:endParaRPr lang="en-US" sz="5400" b="1" cap="none" spc="50" dirty="0">
              <a:ln w="11430"/>
              <a:solidFill>
                <a:srgbClr val="FF00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06191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40" y="748723"/>
            <a:ext cx="3362430" cy="5608534"/>
          </a:xfrm>
          <a:prstGeom prst="rect">
            <a:avLst/>
          </a:prstGeom>
        </p:spPr>
      </p:pic>
      <p:sp>
        <p:nvSpPr>
          <p:cNvPr id="5" name="TextBox 4"/>
          <p:cNvSpPr txBox="1"/>
          <p:nvPr/>
        </p:nvSpPr>
        <p:spPr>
          <a:xfrm>
            <a:off x="3973286" y="239486"/>
            <a:ext cx="8098971" cy="4001095"/>
          </a:xfrm>
          <a:prstGeom prst="rect">
            <a:avLst/>
          </a:prstGeom>
          <a:noFill/>
        </p:spPr>
        <p:txBody>
          <a:bodyPr wrap="square" rtlCol="0">
            <a:spAutoFit/>
          </a:bodyPr>
          <a:lstStyle/>
          <a:p>
            <a:pPr marL="571500" indent="-571500">
              <a:buFont typeface="Arial" pitchFamily="34" charset="0"/>
              <a:buChar char="•"/>
            </a:pPr>
            <a:r>
              <a:rPr lang="en-US" sz="4000" b="1" dirty="0"/>
              <a:t>Android Jelly Bean</a:t>
            </a:r>
            <a:endParaRPr lang="en-US" sz="4000" dirty="0"/>
          </a:p>
          <a:p>
            <a:endParaRPr lang="en-US" dirty="0"/>
          </a:p>
          <a:p>
            <a:endParaRPr lang="en-US" dirty="0"/>
          </a:p>
          <a:p>
            <a:endParaRPr lang="en-US" dirty="0"/>
          </a:p>
          <a:p>
            <a:pPr marL="457200" indent="-457200">
              <a:buFont typeface="Wingdings" pitchFamily="2" charset="2"/>
              <a:buChar char="q"/>
            </a:pPr>
            <a:r>
              <a:rPr lang="en-US" sz="3200" dirty="0"/>
              <a:t>Developer ;-  Google</a:t>
            </a:r>
          </a:p>
          <a:p>
            <a:endParaRPr lang="en-US" sz="3200" dirty="0"/>
          </a:p>
          <a:p>
            <a:pPr marL="457200" indent="-457200">
              <a:buFont typeface="Wingdings" pitchFamily="2" charset="2"/>
              <a:buChar char="q"/>
            </a:pPr>
            <a:r>
              <a:rPr lang="en-US" sz="3200" dirty="0"/>
              <a:t>Released   ;-  July 13, 2012; </a:t>
            </a:r>
          </a:p>
          <a:p>
            <a:endParaRPr lang="en-US" sz="3200" dirty="0"/>
          </a:p>
          <a:p>
            <a:pPr marL="457200" indent="-457200">
              <a:buFont typeface="Wingdings" pitchFamily="2" charset="2"/>
              <a:buChar char="q"/>
            </a:pPr>
            <a:r>
              <a:rPr lang="en-US" sz="3200" dirty="0"/>
              <a:t>Version      ;-  (4.1 – 4.3.1)</a:t>
            </a:r>
          </a:p>
        </p:txBody>
      </p:sp>
    </p:spTree>
    <p:extLst>
      <p:ext uri="{BB962C8B-B14F-4D97-AF65-F5344CB8AC3E}">
        <p14:creationId xmlns:p14="http://schemas.microsoft.com/office/powerpoint/2010/main" val="426799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855" y="1795600"/>
            <a:ext cx="2031331" cy="377145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6600" y="1664972"/>
            <a:ext cx="2059786" cy="3824285"/>
          </a:xfrm>
          <a:prstGeom prst="rect">
            <a:avLst/>
          </a:prstGeom>
        </p:spPr>
      </p:pic>
      <p:sp>
        <p:nvSpPr>
          <p:cNvPr id="5" name="TextBox 4"/>
          <p:cNvSpPr txBox="1"/>
          <p:nvPr/>
        </p:nvSpPr>
        <p:spPr>
          <a:xfrm>
            <a:off x="746947" y="6019800"/>
            <a:ext cx="2211145" cy="523220"/>
          </a:xfrm>
          <a:prstGeom prst="rect">
            <a:avLst/>
          </a:prstGeom>
          <a:noFill/>
        </p:spPr>
        <p:txBody>
          <a:bodyPr wrap="square" rtlCol="0">
            <a:spAutoFit/>
          </a:bodyPr>
          <a:lstStyle/>
          <a:p>
            <a:pPr algn="ctr"/>
            <a:r>
              <a:rPr lang="en-US" sz="2800" dirty="0"/>
              <a:t>Google Now</a:t>
            </a:r>
          </a:p>
        </p:txBody>
      </p:sp>
      <p:sp>
        <p:nvSpPr>
          <p:cNvPr id="6" name="TextBox 5"/>
          <p:cNvSpPr txBox="1"/>
          <p:nvPr/>
        </p:nvSpPr>
        <p:spPr>
          <a:xfrm>
            <a:off x="4125536" y="5819745"/>
            <a:ext cx="3341914" cy="461665"/>
          </a:xfrm>
          <a:prstGeom prst="rect">
            <a:avLst/>
          </a:prstGeom>
          <a:noFill/>
        </p:spPr>
        <p:txBody>
          <a:bodyPr wrap="square" rtlCol="0">
            <a:spAutoFit/>
          </a:bodyPr>
          <a:lstStyle/>
          <a:p>
            <a:pPr algn="ctr"/>
            <a:r>
              <a:rPr lang="en-US" sz="2400" dirty="0"/>
              <a:t>Lock screen notification</a:t>
            </a:r>
          </a:p>
        </p:txBody>
      </p:sp>
      <p:sp>
        <p:nvSpPr>
          <p:cNvPr id="8" name="Rectangle 7"/>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31990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11755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43" y="791936"/>
            <a:ext cx="3041687" cy="5402036"/>
          </a:xfrm>
          <a:prstGeom prst="rect">
            <a:avLst/>
          </a:prstGeom>
        </p:spPr>
      </p:pic>
      <p:sp>
        <p:nvSpPr>
          <p:cNvPr id="5" name="TextBox 4"/>
          <p:cNvSpPr txBox="1"/>
          <p:nvPr/>
        </p:nvSpPr>
        <p:spPr>
          <a:xfrm>
            <a:off x="3907971" y="228600"/>
            <a:ext cx="8033658" cy="3939540"/>
          </a:xfrm>
          <a:prstGeom prst="rect">
            <a:avLst/>
          </a:prstGeom>
          <a:noFill/>
        </p:spPr>
        <p:txBody>
          <a:bodyPr wrap="square" rtlCol="0">
            <a:spAutoFit/>
          </a:bodyPr>
          <a:lstStyle/>
          <a:p>
            <a:pPr marL="571500" indent="-571500">
              <a:buFont typeface="Arial" pitchFamily="34" charset="0"/>
              <a:buChar char="•"/>
            </a:pPr>
            <a:r>
              <a:rPr lang="en-US" sz="3600" b="1" dirty="0"/>
              <a:t>Android KitKat</a:t>
            </a:r>
            <a:endParaRPr lang="en-US" sz="3600" dirty="0"/>
          </a:p>
          <a:p>
            <a:endParaRPr lang="en-US" dirty="0"/>
          </a:p>
          <a:p>
            <a:endParaRPr lang="en-US" dirty="0"/>
          </a:p>
          <a:p>
            <a:endParaRPr lang="en-US" dirty="0"/>
          </a:p>
          <a:p>
            <a:pPr marL="457200" indent="-457200">
              <a:buFont typeface="Wingdings" pitchFamily="2" charset="2"/>
              <a:buChar char="q"/>
            </a:pPr>
            <a:r>
              <a:rPr lang="en-US" sz="3200" dirty="0"/>
              <a:t>Developer ;-  Google.</a:t>
            </a:r>
          </a:p>
          <a:p>
            <a:endParaRPr lang="en-US" sz="3200" dirty="0"/>
          </a:p>
          <a:p>
            <a:pPr marL="457200" indent="-457200">
              <a:buFont typeface="Wingdings" pitchFamily="2" charset="2"/>
              <a:buChar char="q"/>
            </a:pPr>
            <a:r>
              <a:rPr lang="en-US" sz="3200" dirty="0"/>
              <a:t>Released   ;-  October 31, 2013; </a:t>
            </a:r>
          </a:p>
          <a:p>
            <a:endParaRPr lang="en-US" sz="3200" dirty="0"/>
          </a:p>
          <a:p>
            <a:pPr marL="514350" indent="-514350">
              <a:buFont typeface="Wingdings" pitchFamily="2" charset="2"/>
              <a:buChar char="q"/>
            </a:pPr>
            <a:r>
              <a:rPr lang="en-US" sz="3200" dirty="0"/>
              <a:t>Version      ;-  (</a:t>
            </a:r>
            <a:r>
              <a:rPr lang="en-US" sz="3200" b="1" dirty="0"/>
              <a:t>4.4</a:t>
            </a:r>
            <a:r>
              <a:rPr lang="en-US" sz="3200" dirty="0"/>
              <a:t> – </a:t>
            </a:r>
            <a:r>
              <a:rPr lang="en-US" sz="3200" b="1" dirty="0"/>
              <a:t>4.4</a:t>
            </a:r>
            <a:r>
              <a:rPr lang="en-US" sz="3200" dirty="0"/>
              <a:t>.</a:t>
            </a:r>
            <a:r>
              <a:rPr lang="en-US" sz="3200" b="1" dirty="0"/>
              <a:t>4)</a:t>
            </a:r>
            <a:endParaRPr lang="en-US" sz="3200" dirty="0"/>
          </a:p>
        </p:txBody>
      </p:sp>
    </p:spTree>
    <p:extLst>
      <p:ext uri="{BB962C8B-B14F-4D97-AF65-F5344CB8AC3E}">
        <p14:creationId xmlns:p14="http://schemas.microsoft.com/office/powerpoint/2010/main" val="172653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3385" y="2406263"/>
            <a:ext cx="2971800" cy="29718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6068" y="1604971"/>
            <a:ext cx="2069646" cy="409587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53" y="1626513"/>
            <a:ext cx="2047875" cy="4052788"/>
          </a:xfrm>
          <a:prstGeom prst="rect">
            <a:avLst/>
          </a:prstGeom>
        </p:spPr>
      </p:pic>
      <p:sp>
        <p:nvSpPr>
          <p:cNvPr id="5" name="Rectangle 4"/>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TextBox 5"/>
          <p:cNvSpPr txBox="1"/>
          <p:nvPr/>
        </p:nvSpPr>
        <p:spPr>
          <a:xfrm>
            <a:off x="967483" y="5952922"/>
            <a:ext cx="2211145" cy="523220"/>
          </a:xfrm>
          <a:prstGeom prst="rect">
            <a:avLst/>
          </a:prstGeom>
          <a:noFill/>
        </p:spPr>
        <p:txBody>
          <a:bodyPr wrap="square" rtlCol="0">
            <a:spAutoFit/>
          </a:bodyPr>
          <a:lstStyle/>
          <a:p>
            <a:pPr algn="ctr"/>
            <a:r>
              <a:rPr lang="en-US" sz="2800" dirty="0"/>
              <a:t>Smart Dialler</a:t>
            </a:r>
          </a:p>
        </p:txBody>
      </p:sp>
      <p:sp>
        <p:nvSpPr>
          <p:cNvPr id="7" name="TextBox 6"/>
          <p:cNvSpPr txBox="1"/>
          <p:nvPr/>
        </p:nvSpPr>
        <p:spPr>
          <a:xfrm>
            <a:off x="4882158" y="5952531"/>
            <a:ext cx="3042641" cy="523220"/>
          </a:xfrm>
          <a:prstGeom prst="rect">
            <a:avLst/>
          </a:prstGeom>
          <a:noFill/>
        </p:spPr>
        <p:txBody>
          <a:bodyPr wrap="square" rtlCol="0">
            <a:spAutoFit/>
          </a:bodyPr>
          <a:lstStyle/>
          <a:p>
            <a:pPr algn="ctr"/>
            <a:r>
              <a:rPr lang="en-US" sz="2800" dirty="0"/>
              <a:t>Immersive Design</a:t>
            </a:r>
          </a:p>
        </p:txBody>
      </p:sp>
      <p:sp>
        <p:nvSpPr>
          <p:cNvPr id="8" name="TextBox 7"/>
          <p:cNvSpPr txBox="1"/>
          <p:nvPr/>
        </p:nvSpPr>
        <p:spPr>
          <a:xfrm>
            <a:off x="8315656" y="5845238"/>
            <a:ext cx="3507257" cy="584775"/>
          </a:xfrm>
          <a:prstGeom prst="rect">
            <a:avLst/>
          </a:prstGeom>
          <a:noFill/>
        </p:spPr>
        <p:txBody>
          <a:bodyPr wrap="square" rtlCol="0">
            <a:spAutoFit/>
          </a:bodyPr>
          <a:lstStyle/>
          <a:p>
            <a:pPr algn="ctr"/>
            <a:r>
              <a:rPr lang="en-US" sz="3200" dirty="0"/>
              <a:t>Voice OK Google</a:t>
            </a:r>
          </a:p>
        </p:txBody>
      </p:sp>
    </p:spTree>
    <p:extLst>
      <p:ext uri="{BB962C8B-B14F-4D97-AF65-F5344CB8AC3E}">
        <p14:creationId xmlns:p14="http://schemas.microsoft.com/office/powerpoint/2010/main" val="9097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303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744" y="663060"/>
            <a:ext cx="3084739" cy="5478496"/>
          </a:xfrm>
          <a:prstGeom prst="rect">
            <a:avLst/>
          </a:prstGeom>
        </p:spPr>
      </p:pic>
      <p:sp>
        <p:nvSpPr>
          <p:cNvPr id="3" name="TextBox 2"/>
          <p:cNvSpPr txBox="1"/>
          <p:nvPr/>
        </p:nvSpPr>
        <p:spPr>
          <a:xfrm>
            <a:off x="3907971" y="740229"/>
            <a:ext cx="7663543" cy="3724096"/>
          </a:xfrm>
          <a:prstGeom prst="rect">
            <a:avLst/>
          </a:prstGeom>
          <a:noFill/>
        </p:spPr>
        <p:txBody>
          <a:bodyPr wrap="square" rtlCol="0">
            <a:spAutoFit/>
          </a:bodyPr>
          <a:lstStyle/>
          <a:p>
            <a:r>
              <a:rPr lang="en-US" sz="4000" b="1" dirty="0"/>
              <a:t>Android Lollipop</a:t>
            </a:r>
            <a:endParaRPr lang="en-US" sz="4000" dirty="0"/>
          </a:p>
          <a:p>
            <a:endParaRPr lang="en-US" dirty="0"/>
          </a:p>
          <a:p>
            <a:endParaRPr lang="en-US" dirty="0"/>
          </a:p>
          <a:p>
            <a:r>
              <a:rPr lang="en-US" sz="3200" dirty="0"/>
              <a:t>Developer	;-	Google.</a:t>
            </a:r>
          </a:p>
          <a:p>
            <a:endParaRPr lang="en-US" sz="3200" dirty="0"/>
          </a:p>
          <a:p>
            <a:r>
              <a:rPr lang="en-US" sz="3200" dirty="0"/>
              <a:t>Released to ;-	November 12, 2014; </a:t>
            </a:r>
          </a:p>
          <a:p>
            <a:endParaRPr lang="en-US" sz="3200" dirty="0"/>
          </a:p>
          <a:p>
            <a:r>
              <a:rPr lang="en-US" sz="3200" dirty="0"/>
              <a:t>Version        ;-     (5.0 – 5.1.1)</a:t>
            </a:r>
          </a:p>
        </p:txBody>
      </p:sp>
    </p:spTree>
    <p:extLst>
      <p:ext uri="{BB962C8B-B14F-4D97-AF65-F5344CB8AC3E}">
        <p14:creationId xmlns:p14="http://schemas.microsoft.com/office/powerpoint/2010/main" val="2844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008874"/>
            <a:ext cx="2483303" cy="483636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3066" y="2229627"/>
            <a:ext cx="4995900" cy="301534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5296" y="795676"/>
            <a:ext cx="2514522" cy="4897163"/>
          </a:xfrm>
          <a:prstGeom prst="rect">
            <a:avLst/>
          </a:prstGeom>
        </p:spPr>
      </p:pic>
      <p:sp>
        <p:nvSpPr>
          <p:cNvPr id="5" name="Rectangle 4"/>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TextBox 5"/>
          <p:cNvSpPr txBox="1"/>
          <p:nvPr/>
        </p:nvSpPr>
        <p:spPr>
          <a:xfrm>
            <a:off x="831403" y="6029904"/>
            <a:ext cx="2211145" cy="523220"/>
          </a:xfrm>
          <a:prstGeom prst="rect">
            <a:avLst/>
          </a:prstGeom>
          <a:noFill/>
        </p:spPr>
        <p:txBody>
          <a:bodyPr wrap="square" rtlCol="0">
            <a:spAutoFit/>
          </a:bodyPr>
          <a:lstStyle/>
          <a:p>
            <a:pPr algn="ctr"/>
            <a:r>
              <a:rPr lang="en-US" sz="2800" dirty="0"/>
              <a:t>Smart Dialler</a:t>
            </a:r>
          </a:p>
        </p:txBody>
      </p:sp>
      <p:sp>
        <p:nvSpPr>
          <p:cNvPr id="7" name="TextBox 6"/>
          <p:cNvSpPr txBox="1"/>
          <p:nvPr/>
        </p:nvSpPr>
        <p:spPr>
          <a:xfrm>
            <a:off x="5045569" y="5854169"/>
            <a:ext cx="2537714" cy="523220"/>
          </a:xfrm>
          <a:prstGeom prst="rect">
            <a:avLst/>
          </a:prstGeom>
          <a:noFill/>
        </p:spPr>
        <p:txBody>
          <a:bodyPr wrap="square" rtlCol="0">
            <a:spAutoFit/>
          </a:bodyPr>
          <a:lstStyle/>
          <a:p>
            <a:pPr algn="ctr"/>
            <a:r>
              <a:rPr lang="en-US" sz="2800" dirty="0"/>
              <a:t>Graphic Quality</a:t>
            </a:r>
          </a:p>
        </p:txBody>
      </p:sp>
      <p:sp>
        <p:nvSpPr>
          <p:cNvPr id="8" name="TextBox 7"/>
          <p:cNvSpPr txBox="1"/>
          <p:nvPr/>
        </p:nvSpPr>
        <p:spPr>
          <a:xfrm>
            <a:off x="8684743" y="6070710"/>
            <a:ext cx="3507257" cy="461665"/>
          </a:xfrm>
          <a:prstGeom prst="rect">
            <a:avLst/>
          </a:prstGeom>
          <a:noFill/>
        </p:spPr>
        <p:txBody>
          <a:bodyPr wrap="square" rtlCol="0">
            <a:spAutoFit/>
          </a:bodyPr>
          <a:lstStyle/>
          <a:p>
            <a:pPr algn="ctr"/>
            <a:r>
              <a:rPr lang="en-US" sz="2400" dirty="0"/>
              <a:t>Lock Screen notification</a:t>
            </a:r>
          </a:p>
        </p:txBody>
      </p:sp>
    </p:spTree>
    <p:extLst>
      <p:ext uri="{BB962C8B-B14F-4D97-AF65-F5344CB8AC3E}">
        <p14:creationId xmlns:p14="http://schemas.microsoft.com/office/powerpoint/2010/main" val="118267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3743" y="1332139"/>
            <a:ext cx="9514114" cy="5351689"/>
          </a:xfrm>
          <a:prstGeom prst="rect">
            <a:avLst/>
          </a:prstGeom>
        </p:spPr>
      </p:pic>
      <p:sp>
        <p:nvSpPr>
          <p:cNvPr id="4" name="Rectangle 3"/>
          <p:cNvSpPr/>
          <p:nvPr/>
        </p:nvSpPr>
        <p:spPr>
          <a:xfrm>
            <a:off x="4069681" y="0"/>
            <a:ext cx="4662238" cy="1015663"/>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000" b="1" cap="none" spc="50" dirty="0">
                <a:ln w="11430"/>
                <a:solidFill>
                  <a:srgbClr val="FBC936"/>
                </a:solidFill>
                <a:effectLst>
                  <a:outerShdw blurRad="76200" dist="50800" dir="5400000" algn="tl" rotWithShape="0">
                    <a:srgbClr val="000000">
                      <a:alpha val="65000"/>
                    </a:srgbClr>
                  </a:outerShdw>
                </a:effectLst>
              </a:rPr>
              <a:t>Marshmallow</a:t>
            </a:r>
          </a:p>
        </p:txBody>
      </p:sp>
    </p:spTree>
    <p:extLst>
      <p:ext uri="{BB962C8B-B14F-4D97-AF65-F5344CB8AC3E}">
        <p14:creationId xmlns:p14="http://schemas.microsoft.com/office/powerpoint/2010/main" val="418050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775" y="468086"/>
            <a:ext cx="3309846" cy="5878286"/>
          </a:xfrm>
          <a:prstGeom prst="rect">
            <a:avLst/>
          </a:prstGeom>
        </p:spPr>
      </p:pic>
      <p:sp>
        <p:nvSpPr>
          <p:cNvPr id="5" name="TextBox 4"/>
          <p:cNvSpPr txBox="1"/>
          <p:nvPr/>
        </p:nvSpPr>
        <p:spPr>
          <a:xfrm>
            <a:off x="4212771" y="566057"/>
            <a:ext cx="7739743" cy="3939540"/>
          </a:xfrm>
          <a:prstGeom prst="rect">
            <a:avLst/>
          </a:prstGeom>
          <a:noFill/>
        </p:spPr>
        <p:txBody>
          <a:bodyPr wrap="square" rtlCol="0">
            <a:spAutoFit/>
          </a:bodyPr>
          <a:lstStyle/>
          <a:p>
            <a:pPr marL="571500" indent="-571500">
              <a:buFont typeface="Arial" pitchFamily="34" charset="0"/>
              <a:buChar char="•"/>
            </a:pPr>
            <a:r>
              <a:rPr lang="en-US" sz="3600" b="1" dirty="0"/>
              <a:t>Android Marshmallow</a:t>
            </a:r>
            <a:endParaRPr lang="en-US" sz="3600" dirty="0"/>
          </a:p>
          <a:p>
            <a:endParaRPr lang="en-US" dirty="0"/>
          </a:p>
          <a:p>
            <a:endParaRPr lang="en-US" sz="2800" dirty="0"/>
          </a:p>
          <a:p>
            <a:pPr marL="457200" indent="-457200">
              <a:buFont typeface="Wingdings" pitchFamily="2" charset="2"/>
              <a:buChar char="q"/>
            </a:pPr>
            <a:r>
              <a:rPr lang="en-US" sz="2800" dirty="0"/>
              <a:t>	Developer               Google</a:t>
            </a:r>
          </a:p>
          <a:p>
            <a:endParaRPr lang="en-US" sz="2800" dirty="0"/>
          </a:p>
          <a:p>
            <a:pPr marL="457200" indent="-457200">
              <a:buFont typeface="Wingdings" pitchFamily="2" charset="2"/>
              <a:buChar char="q"/>
            </a:pPr>
            <a:r>
              <a:rPr lang="en-US" sz="2800" dirty="0"/>
              <a:t>	Released to             October 5, 2015; 2 years 					ago.</a:t>
            </a:r>
          </a:p>
          <a:p>
            <a:endParaRPr lang="en-US" sz="2800" dirty="0"/>
          </a:p>
          <a:p>
            <a:pPr marL="457200" indent="-457200">
              <a:buFont typeface="Wingdings" pitchFamily="2" charset="2"/>
              <a:buChar char="q"/>
            </a:pPr>
            <a:r>
              <a:rPr lang="en-US" sz="2800" dirty="0"/>
              <a:t>	Version                    6.0 – 6.0.1</a:t>
            </a:r>
          </a:p>
        </p:txBody>
      </p:sp>
    </p:spTree>
    <p:extLst>
      <p:ext uri="{BB962C8B-B14F-4D97-AF65-F5344CB8AC3E}">
        <p14:creationId xmlns:p14="http://schemas.microsoft.com/office/powerpoint/2010/main" val="241347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6697" y="1602579"/>
            <a:ext cx="2065644" cy="402295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222" y="1470417"/>
            <a:ext cx="2201365" cy="428727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1607" y="1699871"/>
            <a:ext cx="2200776" cy="3675969"/>
          </a:xfrm>
          <a:prstGeom prst="rect">
            <a:avLst/>
          </a:prstGeom>
        </p:spPr>
      </p:pic>
      <p:sp>
        <p:nvSpPr>
          <p:cNvPr id="6" name="Rectangle 5"/>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TextBox 7"/>
          <p:cNvSpPr txBox="1"/>
          <p:nvPr/>
        </p:nvSpPr>
        <p:spPr>
          <a:xfrm>
            <a:off x="4882159" y="5952531"/>
            <a:ext cx="2537714" cy="523220"/>
          </a:xfrm>
          <a:prstGeom prst="rect">
            <a:avLst/>
          </a:prstGeom>
          <a:noFill/>
        </p:spPr>
        <p:txBody>
          <a:bodyPr wrap="square" rtlCol="0">
            <a:spAutoFit/>
          </a:bodyPr>
          <a:lstStyle/>
          <a:p>
            <a:pPr algn="ctr"/>
            <a:r>
              <a:rPr lang="en-US" sz="2800" dirty="0"/>
              <a:t>Ask permission</a:t>
            </a:r>
          </a:p>
        </p:txBody>
      </p:sp>
      <p:sp>
        <p:nvSpPr>
          <p:cNvPr id="9" name="TextBox 8"/>
          <p:cNvSpPr txBox="1"/>
          <p:nvPr/>
        </p:nvSpPr>
        <p:spPr>
          <a:xfrm>
            <a:off x="8315656" y="5845238"/>
            <a:ext cx="3507257" cy="523220"/>
          </a:xfrm>
          <a:prstGeom prst="rect">
            <a:avLst/>
          </a:prstGeom>
          <a:noFill/>
        </p:spPr>
        <p:txBody>
          <a:bodyPr wrap="square" rtlCol="0">
            <a:spAutoFit/>
          </a:bodyPr>
          <a:lstStyle/>
          <a:p>
            <a:pPr algn="ctr"/>
            <a:r>
              <a:rPr lang="en-US" sz="2800" dirty="0"/>
              <a:t>Smart betray saver</a:t>
            </a:r>
          </a:p>
        </p:txBody>
      </p:sp>
      <p:sp>
        <p:nvSpPr>
          <p:cNvPr id="2" name="TextBox 1"/>
          <p:cNvSpPr txBox="1"/>
          <p:nvPr/>
        </p:nvSpPr>
        <p:spPr>
          <a:xfrm>
            <a:off x="615089" y="6137197"/>
            <a:ext cx="2797629" cy="523220"/>
          </a:xfrm>
          <a:prstGeom prst="rect">
            <a:avLst/>
          </a:prstGeom>
          <a:noFill/>
        </p:spPr>
        <p:txBody>
          <a:bodyPr wrap="square" rtlCol="0">
            <a:spAutoFit/>
          </a:bodyPr>
          <a:lstStyle/>
          <a:p>
            <a:pPr algn="ctr"/>
            <a:r>
              <a:rPr lang="en-US" sz="2800" dirty="0"/>
              <a:t>Smart Sound</a:t>
            </a:r>
          </a:p>
        </p:txBody>
      </p:sp>
    </p:spTree>
    <p:extLst>
      <p:ext uri="{BB962C8B-B14F-4D97-AF65-F5344CB8AC3E}">
        <p14:creationId xmlns:p14="http://schemas.microsoft.com/office/powerpoint/2010/main" val="22075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2859" y="1449842"/>
            <a:ext cx="9252856" cy="5204732"/>
          </a:xfrm>
          <a:prstGeom prst="rect">
            <a:avLst/>
          </a:prstGeom>
        </p:spPr>
      </p:pic>
      <p:sp>
        <p:nvSpPr>
          <p:cNvPr id="3" name="Rectangle 2"/>
          <p:cNvSpPr/>
          <p:nvPr/>
        </p:nvSpPr>
        <p:spPr>
          <a:xfrm>
            <a:off x="4957227" y="311221"/>
            <a:ext cx="2277547" cy="923330"/>
          </a:xfrm>
          <a:prstGeom prst="rect">
            <a:avLst/>
          </a:prstGeom>
          <a:noFill/>
        </p:spPr>
        <p:txBody>
          <a:bodyPr wrap="none" lIns="91440" tIns="45720" rIns="91440" bIns="45720">
            <a:spAutoFit/>
          </a:bodyPr>
          <a:lstStyle/>
          <a:p>
            <a:pPr algn="ct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Nougat</a:t>
            </a:r>
            <a:endParaRPr lang="en-US"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133610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033" y="508906"/>
            <a:ext cx="3335110" cy="5923156"/>
          </a:xfrm>
          <a:prstGeom prst="rect">
            <a:avLst/>
          </a:prstGeom>
        </p:spPr>
      </p:pic>
      <p:sp>
        <p:nvSpPr>
          <p:cNvPr id="4" name="TextBox 3"/>
          <p:cNvSpPr txBox="1"/>
          <p:nvPr/>
        </p:nvSpPr>
        <p:spPr>
          <a:xfrm>
            <a:off x="4016829" y="598714"/>
            <a:ext cx="7892142" cy="3139321"/>
          </a:xfrm>
          <a:prstGeom prst="rect">
            <a:avLst/>
          </a:prstGeom>
          <a:noFill/>
        </p:spPr>
        <p:txBody>
          <a:bodyPr wrap="square" rtlCol="0">
            <a:spAutoFit/>
          </a:bodyPr>
          <a:lstStyle/>
          <a:p>
            <a:pPr marL="685800" indent="-685800">
              <a:buFont typeface="Arial" pitchFamily="34" charset="0"/>
              <a:buChar char="•"/>
            </a:pPr>
            <a:r>
              <a:rPr lang="en-US" sz="4800" b="1" dirty="0"/>
              <a:t>Android  Nougat</a:t>
            </a:r>
            <a:endParaRPr lang="en-US" sz="4800" dirty="0"/>
          </a:p>
          <a:p>
            <a:endParaRPr lang="en-US" dirty="0"/>
          </a:p>
          <a:p>
            <a:endParaRPr lang="en-US" dirty="0"/>
          </a:p>
          <a:p>
            <a:pPr marL="342900" indent="-342900">
              <a:buFont typeface="Wingdings" pitchFamily="2" charset="2"/>
              <a:buChar char="q"/>
            </a:pPr>
            <a:r>
              <a:rPr lang="en-US" sz="2400" dirty="0"/>
              <a:t>	Developer      ;-    Google</a:t>
            </a:r>
          </a:p>
          <a:p>
            <a:endParaRPr lang="en-US" dirty="0"/>
          </a:p>
          <a:p>
            <a:pPr marL="342900" indent="-342900">
              <a:buFont typeface="Wingdings" pitchFamily="2" charset="2"/>
              <a:buChar char="q"/>
            </a:pPr>
            <a:r>
              <a:rPr lang="en-US" sz="2400" dirty="0"/>
              <a:t>	Released to     ;-  August 22, 2016;   </a:t>
            </a:r>
          </a:p>
          <a:p>
            <a:r>
              <a:rPr lang="en-US" sz="2400" dirty="0"/>
              <a:t>	</a:t>
            </a:r>
          </a:p>
          <a:p>
            <a:pPr marL="342900" indent="-342900">
              <a:buFont typeface="Wingdings" pitchFamily="2" charset="2"/>
              <a:buChar char="q"/>
            </a:pPr>
            <a:r>
              <a:rPr lang="en-US" sz="2400" dirty="0"/>
              <a:t>	Version            ;-   ( 7.0 – 7.1.2)</a:t>
            </a:r>
          </a:p>
        </p:txBody>
      </p:sp>
    </p:spTree>
    <p:extLst>
      <p:ext uri="{BB962C8B-B14F-4D97-AF65-F5344CB8AC3E}">
        <p14:creationId xmlns:p14="http://schemas.microsoft.com/office/powerpoint/2010/main" val="194006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001" y="1807519"/>
            <a:ext cx="5353798" cy="267689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876" y="882235"/>
            <a:ext cx="2680123" cy="525048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7442" y="1167290"/>
            <a:ext cx="2633118" cy="4680367"/>
          </a:xfrm>
          <a:prstGeom prst="rect">
            <a:avLst/>
          </a:prstGeom>
        </p:spPr>
      </p:pic>
      <p:sp>
        <p:nvSpPr>
          <p:cNvPr id="5" name="TextBox 4"/>
          <p:cNvSpPr txBox="1"/>
          <p:nvPr/>
        </p:nvSpPr>
        <p:spPr>
          <a:xfrm>
            <a:off x="477626" y="6214570"/>
            <a:ext cx="2744545" cy="461665"/>
          </a:xfrm>
          <a:prstGeom prst="rect">
            <a:avLst/>
          </a:prstGeom>
          <a:noFill/>
        </p:spPr>
        <p:txBody>
          <a:bodyPr wrap="square" rtlCol="0">
            <a:spAutoFit/>
          </a:bodyPr>
          <a:lstStyle/>
          <a:p>
            <a:pPr algn="ctr"/>
            <a:r>
              <a:rPr lang="en-US" sz="2400" dirty="0"/>
              <a:t>Use both application</a:t>
            </a:r>
          </a:p>
        </p:txBody>
      </p:sp>
      <p:sp>
        <p:nvSpPr>
          <p:cNvPr id="6" name="TextBox 5"/>
          <p:cNvSpPr txBox="1"/>
          <p:nvPr/>
        </p:nvSpPr>
        <p:spPr>
          <a:xfrm>
            <a:off x="3516085" y="6132715"/>
            <a:ext cx="3055587" cy="461665"/>
          </a:xfrm>
          <a:prstGeom prst="rect">
            <a:avLst/>
          </a:prstGeom>
          <a:noFill/>
        </p:spPr>
        <p:txBody>
          <a:bodyPr wrap="square" rtlCol="0">
            <a:spAutoFit/>
          </a:bodyPr>
          <a:lstStyle/>
          <a:p>
            <a:pPr algn="ctr"/>
            <a:r>
              <a:rPr lang="en-US" sz="2400" dirty="0"/>
              <a:t>Smart notification bar</a:t>
            </a:r>
          </a:p>
        </p:txBody>
      </p:sp>
      <p:sp>
        <p:nvSpPr>
          <p:cNvPr id="7" name="TextBox 6"/>
          <p:cNvSpPr txBox="1"/>
          <p:nvPr/>
        </p:nvSpPr>
        <p:spPr>
          <a:xfrm>
            <a:off x="7968300" y="4829576"/>
            <a:ext cx="3507257" cy="1569660"/>
          </a:xfrm>
          <a:prstGeom prst="rect">
            <a:avLst/>
          </a:prstGeom>
          <a:noFill/>
        </p:spPr>
        <p:txBody>
          <a:bodyPr wrap="square" rtlCol="0">
            <a:spAutoFit/>
          </a:bodyPr>
          <a:lstStyle/>
          <a:p>
            <a:pPr algn="ctr"/>
            <a:r>
              <a:rPr lang="en-US" sz="4800" dirty="0"/>
              <a:t>Best gaming result</a:t>
            </a:r>
          </a:p>
        </p:txBody>
      </p:sp>
      <p:sp>
        <p:nvSpPr>
          <p:cNvPr id="8" name="Rectangle 7"/>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36764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2743" y="1447800"/>
            <a:ext cx="10058400" cy="5257800"/>
          </a:xfrm>
          <a:prstGeom prst="rect">
            <a:avLst/>
          </a:prstGeom>
        </p:spPr>
      </p:pic>
      <p:sp>
        <p:nvSpPr>
          <p:cNvPr id="4" name="Rectangle 3"/>
          <p:cNvSpPr/>
          <p:nvPr/>
        </p:nvSpPr>
        <p:spPr>
          <a:xfrm>
            <a:off x="5277379" y="235021"/>
            <a:ext cx="163724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chemeClr val="accent6"/>
                </a:solidFill>
                <a:effectLst>
                  <a:outerShdw blurRad="76200" dist="50800" dir="5400000" algn="tl" rotWithShape="0">
                    <a:srgbClr val="000000">
                      <a:alpha val="65000"/>
                    </a:srgbClr>
                  </a:outerShdw>
                </a:effectLst>
              </a:rPr>
              <a:t>Oreo</a:t>
            </a:r>
          </a:p>
        </p:txBody>
      </p:sp>
    </p:spTree>
    <p:extLst>
      <p:ext uri="{BB962C8B-B14F-4D97-AF65-F5344CB8AC3E}">
        <p14:creationId xmlns:p14="http://schemas.microsoft.com/office/powerpoint/2010/main" val="329943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par>
                                <p:cTn id="7" presetID="6" presetClass="emph" presetSubtype="0" fill="hold" grpId="0" nodeType="withEffect">
                                  <p:stCondLst>
                                    <p:cond delay="0"/>
                                  </p:stCondLst>
                                  <p:childTnLst>
                                    <p:animScale>
                                      <p:cBhvr>
                                        <p:cTn id="8"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247" y="476250"/>
            <a:ext cx="3313340" cy="5884492"/>
          </a:xfrm>
          <a:prstGeom prst="rect">
            <a:avLst/>
          </a:prstGeom>
        </p:spPr>
      </p:pic>
      <p:sp>
        <p:nvSpPr>
          <p:cNvPr id="3" name="TextBox 2"/>
          <p:cNvSpPr txBox="1"/>
          <p:nvPr/>
        </p:nvSpPr>
        <p:spPr>
          <a:xfrm>
            <a:off x="3962400" y="609600"/>
            <a:ext cx="7848600" cy="4616648"/>
          </a:xfrm>
          <a:prstGeom prst="rect">
            <a:avLst/>
          </a:prstGeom>
          <a:noFill/>
        </p:spPr>
        <p:txBody>
          <a:bodyPr wrap="square" rtlCol="0">
            <a:spAutoFit/>
          </a:bodyPr>
          <a:lstStyle/>
          <a:p>
            <a:pPr marL="685800" indent="-685800">
              <a:buFont typeface="Arial" pitchFamily="34" charset="0"/>
              <a:buChar char="•"/>
            </a:pPr>
            <a:r>
              <a:rPr lang="en-US" sz="4800" b="1" dirty="0"/>
              <a:t>Android Oreo</a:t>
            </a:r>
          </a:p>
          <a:p>
            <a:endParaRPr lang="en-US" dirty="0"/>
          </a:p>
          <a:p>
            <a:endParaRPr lang="en-US" dirty="0"/>
          </a:p>
          <a:p>
            <a:endParaRPr lang="en-US" dirty="0"/>
          </a:p>
          <a:p>
            <a:pPr marL="285750" indent="-285750">
              <a:buFont typeface="Wingdings" pitchFamily="2" charset="2"/>
              <a:buChar char="q"/>
            </a:pPr>
            <a:r>
              <a:rPr lang="en-US" dirty="0"/>
              <a:t>	</a:t>
            </a:r>
            <a:r>
              <a:rPr lang="en-US" sz="2400" dirty="0"/>
              <a:t>Developer         ;-        Google</a:t>
            </a:r>
          </a:p>
          <a:p>
            <a:endParaRPr lang="en-US" sz="2400" dirty="0"/>
          </a:p>
          <a:p>
            <a:pPr marL="342900" indent="-342900">
              <a:buFont typeface="Wingdings" pitchFamily="2" charset="2"/>
              <a:buChar char="q"/>
            </a:pPr>
            <a:r>
              <a:rPr lang="en-US" sz="2400" dirty="0"/>
              <a:t>	Released to      ;-        February 21, 2018; </a:t>
            </a:r>
          </a:p>
          <a:p>
            <a:endParaRPr lang="en-US" sz="2400" dirty="0"/>
          </a:p>
          <a:p>
            <a:pPr marL="342900" indent="-342900">
              <a:buFont typeface="Wingdings" pitchFamily="2" charset="2"/>
              <a:buChar char="q"/>
            </a:pPr>
            <a:r>
              <a:rPr lang="en-US" sz="2400" dirty="0"/>
              <a:t>	Version             ;-         (</a:t>
            </a:r>
            <a:r>
              <a:rPr lang="en-US" sz="2400" b="1" dirty="0"/>
              <a:t>8.0</a:t>
            </a:r>
            <a:r>
              <a:rPr lang="en-US" sz="2400" dirty="0"/>
              <a:t> – </a:t>
            </a:r>
            <a:r>
              <a:rPr lang="en-US" sz="2400" b="1" dirty="0"/>
              <a:t>8.1)</a:t>
            </a:r>
            <a:endParaRPr lang="en-US" sz="24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2351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900" y="1284784"/>
            <a:ext cx="2198443" cy="433367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1320" y="1873257"/>
            <a:ext cx="3957279" cy="341422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5235" y="1115767"/>
            <a:ext cx="2225022" cy="4493531"/>
          </a:xfrm>
          <a:prstGeom prst="rect">
            <a:avLst/>
          </a:prstGeom>
        </p:spPr>
      </p:pic>
      <p:sp>
        <p:nvSpPr>
          <p:cNvPr id="5" name="TextBox 4"/>
          <p:cNvSpPr txBox="1"/>
          <p:nvPr/>
        </p:nvSpPr>
        <p:spPr>
          <a:xfrm>
            <a:off x="4386944" y="5860310"/>
            <a:ext cx="3800513" cy="461665"/>
          </a:xfrm>
          <a:prstGeom prst="rect">
            <a:avLst/>
          </a:prstGeom>
          <a:noFill/>
        </p:spPr>
        <p:txBody>
          <a:bodyPr wrap="square" rtlCol="0">
            <a:spAutoFit/>
          </a:bodyPr>
          <a:lstStyle/>
          <a:p>
            <a:pPr algn="ctr"/>
            <a:r>
              <a:rPr lang="en-US" sz="2400" dirty="0"/>
              <a:t>New emoji Update</a:t>
            </a:r>
          </a:p>
        </p:txBody>
      </p:sp>
      <p:sp>
        <p:nvSpPr>
          <p:cNvPr id="6" name="Rectangle 5"/>
          <p:cNvSpPr/>
          <p:nvPr/>
        </p:nvSpPr>
        <p:spPr>
          <a:xfrm>
            <a:off x="4882159" y="24745"/>
            <a:ext cx="270112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Features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TextBox 6"/>
          <p:cNvSpPr txBox="1"/>
          <p:nvPr/>
        </p:nvSpPr>
        <p:spPr>
          <a:xfrm>
            <a:off x="8766274" y="5975940"/>
            <a:ext cx="2862943" cy="461665"/>
          </a:xfrm>
          <a:prstGeom prst="rect">
            <a:avLst/>
          </a:prstGeom>
          <a:noFill/>
        </p:spPr>
        <p:txBody>
          <a:bodyPr wrap="square" rtlCol="0">
            <a:spAutoFit/>
          </a:bodyPr>
          <a:lstStyle/>
          <a:p>
            <a:pPr algn="ctr"/>
            <a:r>
              <a:rPr lang="en-US" sz="2400" dirty="0"/>
              <a:t>Quick notification</a:t>
            </a:r>
          </a:p>
        </p:txBody>
      </p:sp>
      <p:sp>
        <p:nvSpPr>
          <p:cNvPr id="8" name="TextBox 7"/>
          <p:cNvSpPr txBox="1"/>
          <p:nvPr/>
        </p:nvSpPr>
        <p:spPr>
          <a:xfrm>
            <a:off x="587829" y="6044976"/>
            <a:ext cx="2960914" cy="400110"/>
          </a:xfrm>
          <a:prstGeom prst="rect">
            <a:avLst/>
          </a:prstGeom>
          <a:noFill/>
        </p:spPr>
        <p:txBody>
          <a:bodyPr wrap="square" rtlCol="0">
            <a:spAutoFit/>
          </a:bodyPr>
          <a:lstStyle/>
          <a:p>
            <a:pPr algn="ctr"/>
            <a:r>
              <a:rPr lang="en-US" sz="2000" dirty="0"/>
              <a:t>Multiple run application</a:t>
            </a:r>
          </a:p>
        </p:txBody>
      </p:sp>
    </p:spTree>
    <p:extLst>
      <p:ext uri="{BB962C8B-B14F-4D97-AF65-F5344CB8AC3E}">
        <p14:creationId xmlns:p14="http://schemas.microsoft.com/office/powerpoint/2010/main" val="275842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3184" y="1788666"/>
            <a:ext cx="7521146" cy="4642383"/>
          </a:xfrm>
          <a:prstGeom prst="rect">
            <a:avLst/>
          </a:prstGeom>
        </p:spPr>
      </p:pic>
      <p:sp>
        <p:nvSpPr>
          <p:cNvPr id="3" name="Rectangle 2"/>
          <p:cNvSpPr/>
          <p:nvPr/>
        </p:nvSpPr>
        <p:spPr>
          <a:xfrm>
            <a:off x="4327744" y="426951"/>
            <a:ext cx="3084050"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chemeClr val="accent6"/>
                </a:solidFill>
                <a:effectLst>
                  <a:outerShdw blurRad="76200" dist="50800" dir="5400000" algn="tl" rotWithShape="0">
                    <a:srgbClr val="000000">
                      <a:alpha val="65000"/>
                    </a:srgbClr>
                  </a:outerShdw>
                </a:effectLst>
              </a:rPr>
              <a:t>Android P</a:t>
            </a:r>
          </a:p>
        </p:txBody>
      </p:sp>
    </p:spTree>
    <p:extLst>
      <p:ext uri="{BB962C8B-B14F-4D97-AF65-F5344CB8AC3E}">
        <p14:creationId xmlns:p14="http://schemas.microsoft.com/office/powerpoint/2010/main" val="158672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01639">
            <a:alpha val="0"/>
          </a:srgbClr>
        </a:solidFill>
        <a:effectLst/>
      </p:bgPr>
    </p:bg>
    <p:spTree>
      <p:nvGrpSpPr>
        <p:cNvPr id="1" name=""/>
        <p:cNvGrpSpPr/>
        <p:nvPr/>
      </p:nvGrpSpPr>
      <p:grpSpPr>
        <a:xfrm>
          <a:off x="0" y="0"/>
          <a:ext cx="0" cy="0"/>
          <a:chOff x="0" y="0"/>
          <a:chExt cx="0" cy="0"/>
        </a:xfrm>
      </p:grpSpPr>
      <p:sp>
        <p:nvSpPr>
          <p:cNvPr id="3" name="TextBox 2"/>
          <p:cNvSpPr txBox="1"/>
          <p:nvPr/>
        </p:nvSpPr>
        <p:spPr>
          <a:xfrm>
            <a:off x="3962400" y="609600"/>
            <a:ext cx="7848600" cy="4616648"/>
          </a:xfrm>
          <a:prstGeom prst="rect">
            <a:avLst/>
          </a:prstGeom>
          <a:noFill/>
        </p:spPr>
        <p:txBody>
          <a:bodyPr wrap="square" rtlCol="0">
            <a:spAutoFit/>
          </a:bodyPr>
          <a:lstStyle/>
          <a:p>
            <a:pPr marL="685800" indent="-685800">
              <a:buFont typeface="Arial" pitchFamily="34" charset="0"/>
              <a:buChar char="•"/>
            </a:pPr>
            <a:r>
              <a:rPr lang="en-US" sz="4800" b="1" dirty="0"/>
              <a:t>Android Oreo</a:t>
            </a:r>
          </a:p>
          <a:p>
            <a:endParaRPr lang="en-US" dirty="0"/>
          </a:p>
          <a:p>
            <a:endParaRPr lang="en-US" dirty="0"/>
          </a:p>
          <a:p>
            <a:endParaRPr lang="en-US" dirty="0"/>
          </a:p>
          <a:p>
            <a:pPr marL="285750" indent="-285750">
              <a:buFont typeface="Wingdings" pitchFamily="2" charset="2"/>
              <a:buChar char="q"/>
            </a:pPr>
            <a:r>
              <a:rPr lang="en-US" dirty="0"/>
              <a:t>	</a:t>
            </a:r>
            <a:r>
              <a:rPr lang="en-US" sz="2400" dirty="0"/>
              <a:t>Developer         ;-        Google</a:t>
            </a:r>
          </a:p>
          <a:p>
            <a:endParaRPr lang="en-US" sz="2400" dirty="0"/>
          </a:p>
          <a:p>
            <a:pPr marL="342900" indent="-342900">
              <a:buFont typeface="Wingdings" pitchFamily="2" charset="2"/>
              <a:buChar char="q"/>
            </a:pPr>
            <a:r>
              <a:rPr lang="en-US" sz="2400" dirty="0"/>
              <a:t>	Released to      ;-        JULY 7,2021;  </a:t>
            </a:r>
          </a:p>
          <a:p>
            <a:endParaRPr lang="en-US" sz="2400" dirty="0"/>
          </a:p>
          <a:p>
            <a:pPr marL="342900" indent="-342900">
              <a:buFont typeface="Wingdings" pitchFamily="2" charset="2"/>
              <a:buChar char="q"/>
            </a:pPr>
            <a:r>
              <a:rPr lang="en-US" sz="2400" dirty="0"/>
              <a:t>	Version             ;-         (</a:t>
            </a:r>
            <a:r>
              <a:rPr lang="en-US" sz="2400" b="1" dirty="0"/>
              <a:t>9.0.0_r70)</a:t>
            </a:r>
            <a:endParaRPr lang="en-US" sz="2400" dirty="0"/>
          </a:p>
          <a:p>
            <a:endParaRPr lang="en-US" dirty="0"/>
          </a:p>
          <a:p>
            <a:endParaRPr lang="en-US" dirty="0"/>
          </a:p>
          <a:p>
            <a:endParaRPr lang="en-US" dirty="0"/>
          </a:p>
          <a:p>
            <a:endParaRPr lang="en-US" dirty="0"/>
          </a:p>
        </p:txBody>
      </p:sp>
      <p:pic>
        <p:nvPicPr>
          <p:cNvPr id="6" name="Picture 5">
            <a:extLst>
              <a:ext uri="{FF2B5EF4-FFF2-40B4-BE49-F238E27FC236}">
                <a16:creationId xmlns:a16="http://schemas.microsoft.com/office/drawing/2014/main" id="{5F3A8CDE-6867-4182-934F-8A0F4E0542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298" y="556592"/>
            <a:ext cx="3294822" cy="5857461"/>
          </a:xfrm>
          <a:prstGeom prst="rect">
            <a:avLst/>
          </a:prstGeom>
        </p:spPr>
      </p:pic>
    </p:spTree>
    <p:extLst>
      <p:ext uri="{BB962C8B-B14F-4D97-AF65-F5344CB8AC3E}">
        <p14:creationId xmlns:p14="http://schemas.microsoft.com/office/powerpoint/2010/main" val="1311197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7818" y="2213833"/>
            <a:ext cx="318984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chemeClr val="accent6"/>
                </a:solidFill>
                <a:effectLst>
                  <a:outerShdw blurRad="76200" dist="50800" dir="5400000" algn="tl" rotWithShape="0">
                    <a:srgbClr val="000000">
                      <a:alpha val="65000"/>
                    </a:srgbClr>
                  </a:outerShdw>
                </a:effectLst>
              </a:rPr>
              <a:t>Android </a:t>
            </a:r>
            <a:r>
              <a:rPr lang="en-US" sz="5400" b="1" spc="50" dirty="0">
                <a:ln w="11430"/>
                <a:solidFill>
                  <a:schemeClr val="accent6"/>
                </a:solidFill>
                <a:effectLst>
                  <a:outerShdw blurRad="76200" dist="50800" dir="5400000" algn="tl" rotWithShape="0">
                    <a:srgbClr val="000000">
                      <a:alpha val="65000"/>
                    </a:srgbClr>
                  </a:outerShdw>
                </a:effectLst>
              </a:rPr>
              <a:t>Q</a:t>
            </a:r>
            <a:endParaRPr lang="en-US" sz="5400" b="1" cap="none" spc="50" dirty="0">
              <a:ln w="11430"/>
              <a:solidFill>
                <a:schemeClr val="accent6"/>
              </a:solidFill>
              <a:effectLst>
                <a:outerShdw blurRad="76200" dist="50800" dir="5400000" algn="tl" rotWithShape="0">
                  <a:srgbClr val="000000">
                    <a:alpha val="65000"/>
                  </a:srgbClr>
                </a:outerShdw>
              </a:effectLst>
            </a:endParaRPr>
          </a:p>
        </p:txBody>
      </p:sp>
      <p:sp>
        <p:nvSpPr>
          <p:cNvPr id="5" name="Rectangle 4"/>
          <p:cNvSpPr/>
          <p:nvPr/>
        </p:nvSpPr>
        <p:spPr>
          <a:xfrm>
            <a:off x="7711309" y="2213833"/>
            <a:ext cx="318343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Android O</a:t>
            </a:r>
          </a:p>
        </p:txBody>
      </p:sp>
    </p:spTree>
    <p:extLst>
      <p:ext uri="{BB962C8B-B14F-4D97-AF65-F5344CB8AC3E}">
        <p14:creationId xmlns:p14="http://schemas.microsoft.com/office/powerpoint/2010/main" val="294029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8AA9BD-5B28-4BB1-803B-54BB6E1B0DE1}"/>
              </a:ext>
            </a:extLst>
          </p:cNvPr>
          <p:cNvSpPr txBox="1"/>
          <p:nvPr/>
        </p:nvSpPr>
        <p:spPr>
          <a:xfrm>
            <a:off x="2456543" y="131812"/>
            <a:ext cx="7278915" cy="707886"/>
          </a:xfrm>
          <a:prstGeom prst="rect">
            <a:avLst/>
          </a:prstGeom>
          <a:noFill/>
        </p:spPr>
        <p:txBody>
          <a:bodyPr wrap="square" rtlCol="0">
            <a:spAutoFit/>
          </a:bodyPr>
          <a:lstStyle/>
          <a:p>
            <a:pPr algn="ctr"/>
            <a:r>
              <a:rPr lang="en-US" sz="4000" dirty="0">
                <a:solidFill>
                  <a:srgbClr val="FFFF00"/>
                </a:solidFill>
                <a:latin typeface="Tw Cen MT" panose="020B0602020104020603" pitchFamily="34" charset="0"/>
              </a:rPr>
              <a:t>Special Thanks</a:t>
            </a:r>
          </a:p>
        </p:txBody>
      </p:sp>
      <p:grpSp>
        <p:nvGrpSpPr>
          <p:cNvPr id="5" name="Group 4">
            <a:extLst>
              <a:ext uri="{FF2B5EF4-FFF2-40B4-BE49-F238E27FC236}">
                <a16:creationId xmlns:a16="http://schemas.microsoft.com/office/drawing/2014/main" id="{7D884BCA-1978-49CC-8588-5399D7CABDE7}"/>
              </a:ext>
            </a:extLst>
          </p:cNvPr>
          <p:cNvGrpSpPr/>
          <p:nvPr/>
        </p:nvGrpSpPr>
        <p:grpSpPr>
          <a:xfrm>
            <a:off x="5378756" y="878988"/>
            <a:ext cx="1434489" cy="190500"/>
            <a:chOff x="4679586" y="878988"/>
            <a:chExt cx="1434489" cy="190500"/>
          </a:xfrm>
        </p:grpSpPr>
        <p:sp>
          <p:nvSpPr>
            <p:cNvPr id="6" name="Oval 5">
              <a:extLst>
                <a:ext uri="{FF2B5EF4-FFF2-40B4-BE49-F238E27FC236}">
                  <a16:creationId xmlns:a16="http://schemas.microsoft.com/office/drawing/2014/main" id="{3701A590-ABA9-4BD2-BD64-376A4C227798}"/>
                </a:ext>
              </a:extLst>
            </p:cNvPr>
            <p:cNvSpPr/>
            <p:nvPr/>
          </p:nvSpPr>
          <p:spPr>
            <a:xfrm>
              <a:off x="4679586" y="878988"/>
              <a:ext cx="190500" cy="190500"/>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3E53B434-A2A6-4C16-99DD-292CE4FD62C4}"/>
                </a:ext>
              </a:extLst>
            </p:cNvPr>
            <p:cNvSpPr/>
            <p:nvPr/>
          </p:nvSpPr>
          <p:spPr>
            <a:xfrm>
              <a:off x="4990736" y="878988"/>
              <a:ext cx="190500" cy="190500"/>
            </a:xfrm>
            <a:prstGeom prst="ellipse">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3E5BC96-17A2-4BD5-BA51-10270687E851}"/>
                </a:ext>
              </a:extLst>
            </p:cNvPr>
            <p:cNvSpPr/>
            <p:nvPr/>
          </p:nvSpPr>
          <p:spPr>
            <a:xfrm>
              <a:off x="5301522" y="878988"/>
              <a:ext cx="190500" cy="190500"/>
            </a:xfrm>
            <a:prstGeom prst="ellipse">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1A06ACCC-548D-4873-BD3B-AD3CA2C095B0}"/>
                </a:ext>
              </a:extLst>
            </p:cNvPr>
            <p:cNvSpPr/>
            <p:nvPr/>
          </p:nvSpPr>
          <p:spPr>
            <a:xfrm>
              <a:off x="5612308" y="878988"/>
              <a:ext cx="190500" cy="190500"/>
            </a:xfrm>
            <a:prstGeom prst="ellipse">
              <a:avLst/>
            </a:prstGeom>
            <a:solidFill>
              <a:srgbClr val="1C7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CBDE4C1-DAF9-476F-B807-27BE954F6C82}"/>
                </a:ext>
              </a:extLst>
            </p:cNvPr>
            <p:cNvSpPr/>
            <p:nvPr/>
          </p:nvSpPr>
          <p:spPr>
            <a:xfrm>
              <a:off x="5923575" y="878988"/>
              <a:ext cx="190500" cy="1905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Oval 16">
            <a:extLst>
              <a:ext uri="{FF2B5EF4-FFF2-40B4-BE49-F238E27FC236}">
                <a16:creationId xmlns:a16="http://schemas.microsoft.com/office/drawing/2014/main" id="{3BCA921D-B9AA-4886-9A92-1FA7DF4F6B4C}"/>
              </a:ext>
            </a:extLst>
          </p:cNvPr>
          <p:cNvSpPr/>
          <p:nvPr/>
        </p:nvSpPr>
        <p:spPr>
          <a:xfrm>
            <a:off x="592446" y="1813027"/>
            <a:ext cx="2362200" cy="2362200"/>
          </a:xfrm>
          <a:prstGeom prst="ellipse">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6DE73BA8-A848-48A0-86A6-513A02B9E658}"/>
              </a:ext>
            </a:extLst>
          </p:cNvPr>
          <p:cNvSpPr/>
          <p:nvPr/>
        </p:nvSpPr>
        <p:spPr>
          <a:xfrm>
            <a:off x="3481330" y="1813027"/>
            <a:ext cx="2362200" cy="2362200"/>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B7952EFE-8A85-4A1A-BE4C-7F5FAA5E0D4C}"/>
              </a:ext>
            </a:extLst>
          </p:cNvPr>
          <p:cNvSpPr/>
          <p:nvPr/>
        </p:nvSpPr>
        <p:spPr>
          <a:xfrm>
            <a:off x="6370214" y="1813027"/>
            <a:ext cx="2362200" cy="2362200"/>
          </a:xfrm>
          <a:prstGeom prst="ellipse">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3444E1F2-1A40-4AC3-B65F-C377F6D8E9D4}"/>
              </a:ext>
            </a:extLst>
          </p:cNvPr>
          <p:cNvSpPr/>
          <p:nvPr/>
        </p:nvSpPr>
        <p:spPr>
          <a:xfrm>
            <a:off x="9259098" y="1813027"/>
            <a:ext cx="2362200" cy="2362200"/>
          </a:xfrm>
          <a:prstGeom prst="ellipse">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F0"/>
              </a:solidFill>
            </a:endParaRPr>
          </a:p>
        </p:txBody>
      </p:sp>
      <p:grpSp>
        <p:nvGrpSpPr>
          <p:cNvPr id="31" name="Group 30">
            <a:extLst>
              <a:ext uri="{FF2B5EF4-FFF2-40B4-BE49-F238E27FC236}">
                <a16:creationId xmlns:a16="http://schemas.microsoft.com/office/drawing/2014/main" id="{445D651D-5285-469C-B481-35FD5F9B5482}"/>
              </a:ext>
            </a:extLst>
          </p:cNvPr>
          <p:cNvGrpSpPr/>
          <p:nvPr/>
        </p:nvGrpSpPr>
        <p:grpSpPr>
          <a:xfrm>
            <a:off x="570702" y="1881607"/>
            <a:ext cx="662608" cy="662608"/>
            <a:chOff x="662610" y="2054088"/>
            <a:chExt cx="662608" cy="662608"/>
          </a:xfrm>
        </p:grpSpPr>
        <p:sp>
          <p:nvSpPr>
            <p:cNvPr id="32" name="Oval 31">
              <a:extLst>
                <a:ext uri="{FF2B5EF4-FFF2-40B4-BE49-F238E27FC236}">
                  <a16:creationId xmlns:a16="http://schemas.microsoft.com/office/drawing/2014/main" id="{70A9EC0C-AA18-4154-A3C0-3A0631C299B9}"/>
                </a:ext>
              </a:extLst>
            </p:cNvPr>
            <p:cNvSpPr/>
            <p:nvPr/>
          </p:nvSpPr>
          <p:spPr>
            <a:xfrm>
              <a:off x="662610" y="2054088"/>
              <a:ext cx="662608" cy="662608"/>
            </a:xfrm>
            <a:prstGeom prst="ellipse">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CB42CAC0-16C2-4BBB-B4C7-CEAEB4786BE7}"/>
                </a:ext>
              </a:extLst>
            </p:cNvPr>
            <p:cNvSpPr txBox="1"/>
            <p:nvPr/>
          </p:nvSpPr>
          <p:spPr>
            <a:xfrm>
              <a:off x="662610" y="2123782"/>
              <a:ext cx="662608" cy="523220"/>
            </a:xfrm>
            <a:prstGeom prst="rect">
              <a:avLst/>
            </a:prstGeom>
            <a:noFill/>
          </p:spPr>
          <p:txBody>
            <a:bodyPr wrap="square" rtlCol="0">
              <a:spAutoFit/>
            </a:bodyPr>
            <a:lstStyle/>
            <a:p>
              <a:pPr algn="ctr"/>
              <a:r>
                <a:rPr lang="en-US" sz="2800" b="1" dirty="0">
                  <a:solidFill>
                    <a:srgbClr val="E6E7E9"/>
                  </a:solidFill>
                  <a:latin typeface="Tw Cen MT" panose="020B0602020104020603" pitchFamily="34" charset="0"/>
                </a:rPr>
                <a:t>01</a:t>
              </a:r>
            </a:p>
          </p:txBody>
        </p:sp>
      </p:grpSp>
      <p:grpSp>
        <p:nvGrpSpPr>
          <p:cNvPr id="34" name="Group 33">
            <a:extLst>
              <a:ext uri="{FF2B5EF4-FFF2-40B4-BE49-F238E27FC236}">
                <a16:creationId xmlns:a16="http://schemas.microsoft.com/office/drawing/2014/main" id="{4EAAF5A1-22F9-49D1-8D1C-733592CC5FF7}"/>
              </a:ext>
            </a:extLst>
          </p:cNvPr>
          <p:cNvGrpSpPr/>
          <p:nvPr/>
        </p:nvGrpSpPr>
        <p:grpSpPr>
          <a:xfrm>
            <a:off x="3481330" y="1881607"/>
            <a:ext cx="662608" cy="662608"/>
            <a:chOff x="662610" y="2054088"/>
            <a:chExt cx="662608" cy="662608"/>
          </a:xfrm>
        </p:grpSpPr>
        <p:sp>
          <p:nvSpPr>
            <p:cNvPr id="35" name="Oval 34">
              <a:extLst>
                <a:ext uri="{FF2B5EF4-FFF2-40B4-BE49-F238E27FC236}">
                  <a16:creationId xmlns:a16="http://schemas.microsoft.com/office/drawing/2014/main" id="{E79208F9-04C2-4CE8-9F09-D54CFD2E68BB}"/>
                </a:ext>
              </a:extLst>
            </p:cNvPr>
            <p:cNvSpPr/>
            <p:nvPr/>
          </p:nvSpPr>
          <p:spPr>
            <a:xfrm>
              <a:off x="662610" y="2054088"/>
              <a:ext cx="662608" cy="662608"/>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F76B9264-56FA-4D9E-A749-220D6BB34FE8}"/>
                </a:ext>
              </a:extLst>
            </p:cNvPr>
            <p:cNvSpPr txBox="1"/>
            <p:nvPr/>
          </p:nvSpPr>
          <p:spPr>
            <a:xfrm>
              <a:off x="662610" y="2123782"/>
              <a:ext cx="662608" cy="523220"/>
            </a:xfrm>
            <a:prstGeom prst="rect">
              <a:avLst/>
            </a:prstGeom>
            <a:noFill/>
          </p:spPr>
          <p:txBody>
            <a:bodyPr wrap="square" rtlCol="0">
              <a:spAutoFit/>
            </a:bodyPr>
            <a:lstStyle/>
            <a:p>
              <a:pPr algn="ctr"/>
              <a:r>
                <a:rPr lang="en-US" sz="2800" b="1" dirty="0">
                  <a:solidFill>
                    <a:srgbClr val="E6E7E9"/>
                  </a:solidFill>
                  <a:latin typeface="Tw Cen MT" panose="020B0602020104020603" pitchFamily="34" charset="0"/>
                </a:rPr>
                <a:t>02</a:t>
              </a:r>
            </a:p>
          </p:txBody>
        </p:sp>
      </p:grpSp>
      <p:grpSp>
        <p:nvGrpSpPr>
          <p:cNvPr id="37" name="Group 36">
            <a:extLst>
              <a:ext uri="{FF2B5EF4-FFF2-40B4-BE49-F238E27FC236}">
                <a16:creationId xmlns:a16="http://schemas.microsoft.com/office/drawing/2014/main" id="{2E530715-386F-4009-A8EF-D30D61CC1B17}"/>
              </a:ext>
            </a:extLst>
          </p:cNvPr>
          <p:cNvGrpSpPr/>
          <p:nvPr/>
        </p:nvGrpSpPr>
        <p:grpSpPr>
          <a:xfrm>
            <a:off x="6348472" y="1881607"/>
            <a:ext cx="662608" cy="662608"/>
            <a:chOff x="662610" y="2054088"/>
            <a:chExt cx="662608" cy="662608"/>
          </a:xfrm>
        </p:grpSpPr>
        <p:sp>
          <p:nvSpPr>
            <p:cNvPr id="38" name="Oval 37">
              <a:extLst>
                <a:ext uri="{FF2B5EF4-FFF2-40B4-BE49-F238E27FC236}">
                  <a16:creationId xmlns:a16="http://schemas.microsoft.com/office/drawing/2014/main" id="{9591C092-0076-4123-8BD2-B64B25967B0F}"/>
                </a:ext>
              </a:extLst>
            </p:cNvPr>
            <p:cNvSpPr/>
            <p:nvPr/>
          </p:nvSpPr>
          <p:spPr>
            <a:xfrm>
              <a:off x="662610" y="2054088"/>
              <a:ext cx="662608" cy="662608"/>
            </a:xfrm>
            <a:prstGeom prst="ellipse">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AAB32B29-67A3-4CFF-B2CA-D911D4A1728A}"/>
                </a:ext>
              </a:extLst>
            </p:cNvPr>
            <p:cNvSpPr txBox="1"/>
            <p:nvPr/>
          </p:nvSpPr>
          <p:spPr>
            <a:xfrm>
              <a:off x="662610" y="2123782"/>
              <a:ext cx="662608" cy="523220"/>
            </a:xfrm>
            <a:prstGeom prst="rect">
              <a:avLst/>
            </a:prstGeom>
            <a:noFill/>
          </p:spPr>
          <p:txBody>
            <a:bodyPr wrap="square" rtlCol="0">
              <a:spAutoFit/>
            </a:bodyPr>
            <a:lstStyle/>
            <a:p>
              <a:pPr algn="ctr"/>
              <a:r>
                <a:rPr lang="en-US" sz="2800" b="1" dirty="0">
                  <a:solidFill>
                    <a:srgbClr val="E6E7E9"/>
                  </a:solidFill>
                  <a:latin typeface="Tw Cen MT" panose="020B0602020104020603" pitchFamily="34" charset="0"/>
                </a:rPr>
                <a:t>03</a:t>
              </a:r>
            </a:p>
          </p:txBody>
        </p:sp>
      </p:grpSp>
      <p:grpSp>
        <p:nvGrpSpPr>
          <p:cNvPr id="40" name="Group 39">
            <a:extLst>
              <a:ext uri="{FF2B5EF4-FFF2-40B4-BE49-F238E27FC236}">
                <a16:creationId xmlns:a16="http://schemas.microsoft.com/office/drawing/2014/main" id="{EDC4415A-F36F-4ACA-AB85-FB0581874A35}"/>
              </a:ext>
            </a:extLst>
          </p:cNvPr>
          <p:cNvGrpSpPr/>
          <p:nvPr/>
        </p:nvGrpSpPr>
        <p:grpSpPr>
          <a:xfrm>
            <a:off x="9259098" y="1881607"/>
            <a:ext cx="662608" cy="662608"/>
            <a:chOff x="662610" y="2054088"/>
            <a:chExt cx="662608" cy="662608"/>
          </a:xfrm>
        </p:grpSpPr>
        <p:sp>
          <p:nvSpPr>
            <p:cNvPr id="41" name="Oval 40">
              <a:extLst>
                <a:ext uri="{FF2B5EF4-FFF2-40B4-BE49-F238E27FC236}">
                  <a16:creationId xmlns:a16="http://schemas.microsoft.com/office/drawing/2014/main" id="{CD567D0A-A07B-4AA6-A817-3126CDB8CB06}"/>
                </a:ext>
              </a:extLst>
            </p:cNvPr>
            <p:cNvSpPr/>
            <p:nvPr/>
          </p:nvSpPr>
          <p:spPr>
            <a:xfrm>
              <a:off x="662610" y="2054088"/>
              <a:ext cx="662608" cy="662608"/>
            </a:xfrm>
            <a:prstGeom prst="ellipse">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7A3233F5-4DBD-4971-BC77-D77BC45F68FB}"/>
                </a:ext>
              </a:extLst>
            </p:cNvPr>
            <p:cNvSpPr txBox="1"/>
            <p:nvPr/>
          </p:nvSpPr>
          <p:spPr>
            <a:xfrm>
              <a:off x="662610" y="2123782"/>
              <a:ext cx="662608" cy="523220"/>
            </a:xfrm>
            <a:prstGeom prst="rect">
              <a:avLst/>
            </a:prstGeom>
            <a:noFill/>
          </p:spPr>
          <p:txBody>
            <a:bodyPr wrap="square" rtlCol="0">
              <a:spAutoFit/>
            </a:bodyPr>
            <a:lstStyle/>
            <a:p>
              <a:pPr algn="ctr"/>
              <a:r>
                <a:rPr lang="en-US" sz="2800" b="1" dirty="0">
                  <a:solidFill>
                    <a:srgbClr val="E6E7E9"/>
                  </a:solidFill>
                  <a:latin typeface="Tw Cen MT" panose="020B0602020104020603" pitchFamily="34" charset="0"/>
                </a:rPr>
                <a:t>04</a:t>
              </a:r>
            </a:p>
          </p:txBody>
        </p:sp>
      </p:grpSp>
      <p:grpSp>
        <p:nvGrpSpPr>
          <p:cNvPr id="55" name="Group 54">
            <a:extLst>
              <a:ext uri="{FF2B5EF4-FFF2-40B4-BE49-F238E27FC236}">
                <a16:creationId xmlns:a16="http://schemas.microsoft.com/office/drawing/2014/main" id="{206CBB3D-F228-4F69-8E5D-E460C2E4DCC7}"/>
              </a:ext>
            </a:extLst>
          </p:cNvPr>
          <p:cNvGrpSpPr/>
          <p:nvPr/>
        </p:nvGrpSpPr>
        <p:grpSpPr>
          <a:xfrm>
            <a:off x="264581" y="4474192"/>
            <a:ext cx="3048141" cy="1606442"/>
            <a:chOff x="264581" y="4416136"/>
            <a:chExt cx="3048141" cy="1606442"/>
          </a:xfrm>
        </p:grpSpPr>
        <p:sp>
          <p:nvSpPr>
            <p:cNvPr id="43" name="TextBox 42">
              <a:extLst>
                <a:ext uri="{FF2B5EF4-FFF2-40B4-BE49-F238E27FC236}">
                  <a16:creationId xmlns:a16="http://schemas.microsoft.com/office/drawing/2014/main" id="{09170594-DC5A-4C57-8C42-57485A914C6B}"/>
                </a:ext>
              </a:extLst>
            </p:cNvPr>
            <p:cNvSpPr txBox="1"/>
            <p:nvPr/>
          </p:nvSpPr>
          <p:spPr>
            <a:xfrm>
              <a:off x="466266" y="4416136"/>
              <a:ext cx="2644771" cy="1200329"/>
            </a:xfrm>
            <a:prstGeom prst="rect">
              <a:avLst/>
            </a:prstGeom>
            <a:noFill/>
          </p:spPr>
          <p:txBody>
            <a:bodyPr wrap="square" rtlCol="0">
              <a:spAutoFit/>
            </a:bodyPr>
            <a:lstStyle/>
            <a:p>
              <a:pPr algn="ctr"/>
              <a:r>
                <a:rPr lang="en-US" sz="2400" b="1" spc="50" dirty="0">
                  <a:ln w="11430"/>
                  <a:solidFill>
                    <a:srgbClr val="EF3078"/>
                  </a:solidFill>
                  <a:effectLst>
                    <a:outerShdw blurRad="76200" dist="50800" dir="5400000" algn="tl" rotWithShape="0">
                      <a:srgbClr val="000000">
                        <a:alpha val="65000"/>
                      </a:srgbClr>
                    </a:outerShdw>
                  </a:effectLst>
                  <a:latin typeface="Tw Cen MT" panose="020B0602020104020603" pitchFamily="34" charset="0"/>
                </a:rPr>
                <a:t>DARSHAN SIR PARMAR</a:t>
              </a:r>
              <a:endParaRPr lang="en-US" sz="2400" dirty="0">
                <a:solidFill>
                  <a:srgbClr val="EF3078"/>
                </a:solidFill>
                <a:latin typeface="Tw Cen MT" panose="020B0602020104020603" pitchFamily="34" charset="0"/>
              </a:endParaRPr>
            </a:p>
            <a:p>
              <a:pPr algn="ctr"/>
              <a:endParaRPr lang="en-US" sz="2400" dirty="0">
                <a:solidFill>
                  <a:srgbClr val="EF3078"/>
                </a:solidFill>
                <a:latin typeface="Tw Cen MT" panose="020B0602020104020603" pitchFamily="34" charset="0"/>
              </a:endParaRPr>
            </a:p>
          </p:txBody>
        </p:sp>
        <p:sp>
          <p:nvSpPr>
            <p:cNvPr id="44" name="TextBox 43">
              <a:extLst>
                <a:ext uri="{FF2B5EF4-FFF2-40B4-BE49-F238E27FC236}">
                  <a16:creationId xmlns:a16="http://schemas.microsoft.com/office/drawing/2014/main" id="{B3881332-ED05-4853-9880-2C2C4338D6FB}"/>
                </a:ext>
              </a:extLst>
            </p:cNvPr>
            <p:cNvSpPr txBox="1"/>
            <p:nvPr/>
          </p:nvSpPr>
          <p:spPr>
            <a:xfrm>
              <a:off x="466266" y="4853747"/>
              <a:ext cx="2644771" cy="369332"/>
            </a:xfrm>
            <a:prstGeom prst="rect">
              <a:avLst/>
            </a:prstGeom>
            <a:noFill/>
          </p:spPr>
          <p:txBody>
            <a:bodyPr wrap="square" rtlCol="0">
              <a:spAutoFit/>
            </a:bodyPr>
            <a:lstStyle/>
            <a:p>
              <a:pPr algn="ctr"/>
              <a:endParaRPr lang="en-US" dirty="0">
                <a:solidFill>
                  <a:schemeClr val="bg1">
                    <a:lumMod val="65000"/>
                  </a:schemeClr>
                </a:solidFill>
                <a:latin typeface="Tw Cen MT" panose="020B0602020104020603" pitchFamily="34" charset="0"/>
              </a:endParaRPr>
            </a:p>
          </p:txBody>
        </p:sp>
        <p:sp>
          <p:nvSpPr>
            <p:cNvPr id="45" name="TextBox 44">
              <a:extLst>
                <a:ext uri="{FF2B5EF4-FFF2-40B4-BE49-F238E27FC236}">
                  <a16:creationId xmlns:a16="http://schemas.microsoft.com/office/drawing/2014/main" id="{9E103FF0-2379-4142-9BBF-748C73FA37D3}"/>
                </a:ext>
              </a:extLst>
            </p:cNvPr>
            <p:cNvSpPr txBox="1"/>
            <p:nvPr/>
          </p:nvSpPr>
          <p:spPr>
            <a:xfrm>
              <a:off x="264581" y="5222359"/>
              <a:ext cx="3048141" cy="800219"/>
            </a:xfrm>
            <a:prstGeom prst="rect">
              <a:avLst/>
            </a:prstGeom>
            <a:noFill/>
          </p:spPr>
          <p:txBody>
            <a:bodyPr wrap="square" rtlCol="0">
              <a:spAutoFit/>
            </a:bodyPr>
            <a:lstStyle/>
            <a:p>
              <a:pPr lvl="0" algn="ctr"/>
              <a:r>
                <a:rPr lang="en-US" sz="2800" b="1" spc="50" dirty="0">
                  <a:ln w="11430"/>
                  <a:solidFill>
                    <a:schemeClr val="bg1"/>
                  </a:solidFill>
                  <a:effectLst>
                    <a:outerShdw blurRad="76200" dist="50800" dir="5400000" algn="tl" rotWithShape="0">
                      <a:srgbClr val="000000">
                        <a:alpha val="65000"/>
                      </a:srgbClr>
                    </a:outerShdw>
                  </a:effectLst>
                  <a:latin typeface="Tw Cen MT" panose="020B0602020104020603" pitchFamily="34" charset="0"/>
                </a:rPr>
                <a:t>FACULTY</a:t>
              </a:r>
              <a:endParaRPr lang="en-US" sz="2800" b="1" spc="50" dirty="0">
                <a:ln w="11430"/>
                <a:solidFill>
                  <a:schemeClr val="bg1"/>
                </a:solidFill>
                <a:effectLst>
                  <a:outerShdw blurRad="76200" dist="50800" dir="5400000" algn="tl" rotWithShape="0">
                    <a:srgbClr val="000000">
                      <a:alpha val="65000"/>
                    </a:srgbClr>
                  </a:outerShdw>
                </a:effectLst>
              </a:endParaRPr>
            </a:p>
            <a:p>
              <a:pPr algn="ctr"/>
              <a:endParaRPr lang="en-US" dirty="0">
                <a:solidFill>
                  <a:schemeClr val="bg1"/>
                </a:solidFill>
                <a:latin typeface="Tw Cen MT" panose="020B0602020104020603" pitchFamily="34" charset="0"/>
              </a:endParaRPr>
            </a:p>
          </p:txBody>
        </p:sp>
      </p:grpSp>
      <p:grpSp>
        <p:nvGrpSpPr>
          <p:cNvPr id="56" name="Group 55">
            <a:extLst>
              <a:ext uri="{FF2B5EF4-FFF2-40B4-BE49-F238E27FC236}">
                <a16:creationId xmlns:a16="http://schemas.microsoft.com/office/drawing/2014/main" id="{99E4E6B7-271A-4FE4-A0B4-EC52F3D8AD07}"/>
              </a:ext>
            </a:extLst>
          </p:cNvPr>
          <p:cNvGrpSpPr/>
          <p:nvPr/>
        </p:nvGrpSpPr>
        <p:grpSpPr>
          <a:xfrm>
            <a:off x="3017780" y="4449960"/>
            <a:ext cx="3154388" cy="1316894"/>
            <a:chOff x="3017780" y="4391904"/>
            <a:chExt cx="3388948" cy="1316894"/>
          </a:xfrm>
        </p:grpSpPr>
        <p:sp>
          <p:nvSpPr>
            <p:cNvPr id="46" name="TextBox 45">
              <a:extLst>
                <a:ext uri="{FF2B5EF4-FFF2-40B4-BE49-F238E27FC236}">
                  <a16:creationId xmlns:a16="http://schemas.microsoft.com/office/drawing/2014/main" id="{A83D4B57-4051-43B4-B0BE-84AD584D16C6}"/>
                </a:ext>
              </a:extLst>
            </p:cNvPr>
            <p:cNvSpPr txBox="1"/>
            <p:nvPr/>
          </p:nvSpPr>
          <p:spPr>
            <a:xfrm>
              <a:off x="3017780" y="4391904"/>
              <a:ext cx="3388948" cy="461665"/>
            </a:xfrm>
            <a:prstGeom prst="rect">
              <a:avLst/>
            </a:prstGeom>
            <a:noFill/>
          </p:spPr>
          <p:txBody>
            <a:bodyPr wrap="square" rtlCol="0">
              <a:spAutoFit/>
            </a:bodyPr>
            <a:lstStyle/>
            <a:p>
              <a:pPr algn="ctr"/>
              <a:r>
                <a:rPr lang="en-US" sz="2400" b="1" dirty="0">
                  <a:solidFill>
                    <a:srgbClr val="FFFF00"/>
                  </a:solidFill>
                  <a:latin typeface="Tw Cen MT" panose="020B0602020104020603" pitchFamily="34" charset="0"/>
                </a:rPr>
                <a:t>SAKSHI CHOKWALA</a:t>
              </a:r>
            </a:p>
          </p:txBody>
        </p:sp>
        <p:sp>
          <p:nvSpPr>
            <p:cNvPr id="48" name="TextBox 47">
              <a:extLst>
                <a:ext uri="{FF2B5EF4-FFF2-40B4-BE49-F238E27FC236}">
                  <a16:creationId xmlns:a16="http://schemas.microsoft.com/office/drawing/2014/main" id="{1250374C-CA10-467C-A87C-594A010E1D96}"/>
                </a:ext>
              </a:extLst>
            </p:cNvPr>
            <p:cNvSpPr txBox="1"/>
            <p:nvPr/>
          </p:nvSpPr>
          <p:spPr>
            <a:xfrm>
              <a:off x="3260465" y="5247133"/>
              <a:ext cx="3048141" cy="461665"/>
            </a:xfrm>
            <a:prstGeom prst="rect">
              <a:avLst/>
            </a:prstGeom>
            <a:noFill/>
          </p:spPr>
          <p:txBody>
            <a:bodyPr wrap="square" rtlCol="0">
              <a:spAutoFit/>
            </a:bodyPr>
            <a:lstStyle/>
            <a:p>
              <a:pPr algn="ctr"/>
              <a:r>
                <a:rPr lang="en-US" sz="2400" b="1" spc="50" dirty="0">
                  <a:ln w="11430"/>
                  <a:solidFill>
                    <a:schemeClr val="bg1"/>
                  </a:solidFill>
                  <a:effectLst>
                    <a:outerShdw blurRad="76200" dist="50800" dir="5400000" algn="tl" rotWithShape="0">
                      <a:srgbClr val="000000">
                        <a:alpha val="65000"/>
                      </a:srgbClr>
                    </a:outerShdw>
                  </a:effectLst>
                  <a:latin typeface="Tw Cen MT" panose="020B0602020104020603" pitchFamily="34" charset="0"/>
                </a:rPr>
                <a:t>FACULTY</a:t>
              </a:r>
              <a:endParaRPr lang="en-US" sz="2400" b="1" dirty="0">
                <a:solidFill>
                  <a:schemeClr val="bg1">
                    <a:lumMod val="65000"/>
                  </a:schemeClr>
                </a:solidFill>
                <a:latin typeface="Tw Cen MT" panose="020B0602020104020603" pitchFamily="34" charset="0"/>
              </a:endParaRPr>
            </a:p>
          </p:txBody>
        </p:sp>
      </p:grpSp>
      <p:grpSp>
        <p:nvGrpSpPr>
          <p:cNvPr id="57" name="Group 56">
            <a:extLst>
              <a:ext uri="{FF2B5EF4-FFF2-40B4-BE49-F238E27FC236}">
                <a16:creationId xmlns:a16="http://schemas.microsoft.com/office/drawing/2014/main" id="{BBE1150E-EDCD-4EF1-A5A3-ECB8E1F3DCF5}"/>
              </a:ext>
            </a:extLst>
          </p:cNvPr>
          <p:cNvGrpSpPr/>
          <p:nvPr/>
        </p:nvGrpSpPr>
        <p:grpSpPr>
          <a:xfrm>
            <a:off x="6191192" y="4474192"/>
            <a:ext cx="3048141" cy="1200329"/>
            <a:chOff x="6191192" y="4416136"/>
            <a:chExt cx="3048141" cy="1200329"/>
          </a:xfrm>
        </p:grpSpPr>
        <p:sp>
          <p:nvSpPr>
            <p:cNvPr id="49" name="TextBox 48">
              <a:extLst>
                <a:ext uri="{FF2B5EF4-FFF2-40B4-BE49-F238E27FC236}">
                  <a16:creationId xmlns:a16="http://schemas.microsoft.com/office/drawing/2014/main" id="{00617F91-C4BF-488D-A8B4-30A7C0D85066}"/>
                </a:ext>
              </a:extLst>
            </p:cNvPr>
            <p:cNvSpPr txBox="1"/>
            <p:nvPr/>
          </p:nvSpPr>
          <p:spPr>
            <a:xfrm>
              <a:off x="6392877" y="4416136"/>
              <a:ext cx="2644771" cy="1200329"/>
            </a:xfrm>
            <a:prstGeom prst="rect">
              <a:avLst/>
            </a:prstGeom>
            <a:noFill/>
          </p:spPr>
          <p:txBody>
            <a:bodyPr wrap="square" rtlCol="0">
              <a:spAutoFit/>
            </a:bodyPr>
            <a:lstStyle/>
            <a:p>
              <a:pPr algn="ctr"/>
              <a:r>
                <a:rPr lang="en-US" sz="2400" b="1" dirty="0">
                  <a:solidFill>
                    <a:schemeClr val="accent2"/>
                  </a:solidFill>
                  <a:latin typeface="Tw Cen MT" panose="020B0602020104020603" pitchFamily="34" charset="0"/>
                </a:rPr>
                <a:t>DARSHAN SIR SINROJA</a:t>
              </a:r>
            </a:p>
            <a:p>
              <a:pPr algn="ctr"/>
              <a:endParaRPr lang="en-US" sz="2400" b="1" dirty="0">
                <a:solidFill>
                  <a:schemeClr val="accent2"/>
                </a:solidFill>
                <a:latin typeface="Tw Cen MT" panose="020B0602020104020603" pitchFamily="34" charset="0"/>
              </a:endParaRPr>
            </a:p>
          </p:txBody>
        </p:sp>
        <p:sp>
          <p:nvSpPr>
            <p:cNvPr id="51" name="TextBox 50">
              <a:extLst>
                <a:ext uri="{FF2B5EF4-FFF2-40B4-BE49-F238E27FC236}">
                  <a16:creationId xmlns:a16="http://schemas.microsoft.com/office/drawing/2014/main" id="{BE636DC9-05DB-4ABD-AD61-9C16EBF39496}"/>
                </a:ext>
              </a:extLst>
            </p:cNvPr>
            <p:cNvSpPr txBox="1"/>
            <p:nvPr/>
          </p:nvSpPr>
          <p:spPr>
            <a:xfrm>
              <a:off x="6191192" y="5222359"/>
              <a:ext cx="3048141" cy="369332"/>
            </a:xfrm>
            <a:prstGeom prst="rect">
              <a:avLst/>
            </a:prstGeom>
            <a:noFill/>
          </p:spPr>
          <p:txBody>
            <a:bodyPr wrap="square" rtlCol="0">
              <a:spAutoFit/>
            </a:bodyPr>
            <a:lstStyle/>
            <a:p>
              <a:pPr algn="ctr"/>
              <a:endParaRPr lang="en-US" dirty="0">
                <a:solidFill>
                  <a:schemeClr val="bg1">
                    <a:lumMod val="65000"/>
                  </a:schemeClr>
                </a:solidFill>
                <a:latin typeface="Tw Cen MT" panose="020B0602020104020603" pitchFamily="34" charset="0"/>
              </a:endParaRPr>
            </a:p>
          </p:txBody>
        </p:sp>
      </p:grpSp>
      <p:grpSp>
        <p:nvGrpSpPr>
          <p:cNvPr id="58" name="Group 57">
            <a:extLst>
              <a:ext uri="{FF2B5EF4-FFF2-40B4-BE49-F238E27FC236}">
                <a16:creationId xmlns:a16="http://schemas.microsoft.com/office/drawing/2014/main" id="{799FCE56-9499-4A8E-8C1C-07D36C0E4E9F}"/>
              </a:ext>
            </a:extLst>
          </p:cNvPr>
          <p:cNvGrpSpPr/>
          <p:nvPr/>
        </p:nvGrpSpPr>
        <p:grpSpPr>
          <a:xfrm>
            <a:off x="9069662" y="4474192"/>
            <a:ext cx="3048141" cy="1360794"/>
            <a:chOff x="9069662" y="4416136"/>
            <a:chExt cx="3048141" cy="1360794"/>
          </a:xfrm>
        </p:grpSpPr>
        <p:sp>
          <p:nvSpPr>
            <p:cNvPr id="52" name="TextBox 51">
              <a:extLst>
                <a:ext uri="{FF2B5EF4-FFF2-40B4-BE49-F238E27FC236}">
                  <a16:creationId xmlns:a16="http://schemas.microsoft.com/office/drawing/2014/main" id="{BC12C4D2-E980-4C6D-A698-FD461D5DB036}"/>
                </a:ext>
              </a:extLst>
            </p:cNvPr>
            <p:cNvSpPr txBox="1"/>
            <p:nvPr/>
          </p:nvSpPr>
          <p:spPr>
            <a:xfrm>
              <a:off x="9271347" y="4416136"/>
              <a:ext cx="2644771" cy="830997"/>
            </a:xfrm>
            <a:prstGeom prst="rect">
              <a:avLst/>
            </a:prstGeom>
            <a:noFill/>
          </p:spPr>
          <p:txBody>
            <a:bodyPr wrap="square" rtlCol="0">
              <a:spAutoFit/>
            </a:bodyPr>
            <a:lstStyle/>
            <a:p>
              <a:pPr algn="ctr"/>
              <a:r>
                <a:rPr lang="en-US" sz="2400" b="1" dirty="0">
                  <a:solidFill>
                    <a:srgbClr val="00B0F0"/>
                  </a:solidFill>
                  <a:latin typeface="Arial" pitchFamily="34" charset="0"/>
                  <a:cs typeface="Arial" pitchFamily="34" charset="0"/>
                </a:rPr>
                <a:t>DHARMESH SIR SUCHAK</a:t>
              </a:r>
            </a:p>
          </p:txBody>
        </p:sp>
        <p:sp>
          <p:nvSpPr>
            <p:cNvPr id="53" name="TextBox 52">
              <a:extLst>
                <a:ext uri="{FF2B5EF4-FFF2-40B4-BE49-F238E27FC236}">
                  <a16:creationId xmlns:a16="http://schemas.microsoft.com/office/drawing/2014/main" id="{D87A30EB-1580-4F98-8A3A-F23533BF46BC}"/>
                </a:ext>
              </a:extLst>
            </p:cNvPr>
            <p:cNvSpPr txBox="1"/>
            <p:nvPr/>
          </p:nvSpPr>
          <p:spPr>
            <a:xfrm>
              <a:off x="9211285" y="5315265"/>
              <a:ext cx="2644771" cy="461665"/>
            </a:xfrm>
            <a:prstGeom prst="rect">
              <a:avLst/>
            </a:prstGeom>
            <a:noFill/>
          </p:spPr>
          <p:txBody>
            <a:bodyPr wrap="square" rtlCol="0">
              <a:spAutoFit/>
            </a:bodyPr>
            <a:lstStyle/>
            <a:p>
              <a:pPr algn="ctr"/>
              <a:endParaRPr lang="en-US" sz="2400" b="1" dirty="0">
                <a:solidFill>
                  <a:schemeClr val="bg1"/>
                </a:solidFill>
                <a:latin typeface="Tw Cen MT" panose="020B0602020104020603" pitchFamily="34" charset="0"/>
              </a:endParaRPr>
            </a:p>
          </p:txBody>
        </p:sp>
        <p:sp>
          <p:nvSpPr>
            <p:cNvPr id="54" name="TextBox 53">
              <a:extLst>
                <a:ext uri="{FF2B5EF4-FFF2-40B4-BE49-F238E27FC236}">
                  <a16:creationId xmlns:a16="http://schemas.microsoft.com/office/drawing/2014/main" id="{963741A8-F01E-4F5B-81D0-1F06C160FE9C}"/>
                </a:ext>
              </a:extLst>
            </p:cNvPr>
            <p:cNvSpPr txBox="1"/>
            <p:nvPr/>
          </p:nvSpPr>
          <p:spPr>
            <a:xfrm>
              <a:off x="9069662" y="5222359"/>
              <a:ext cx="3048141" cy="369332"/>
            </a:xfrm>
            <a:prstGeom prst="rect">
              <a:avLst/>
            </a:prstGeom>
            <a:noFill/>
          </p:spPr>
          <p:txBody>
            <a:bodyPr wrap="square" rtlCol="0">
              <a:spAutoFit/>
            </a:bodyPr>
            <a:lstStyle/>
            <a:p>
              <a:pPr algn="ctr"/>
              <a:endParaRPr lang="en-US" dirty="0">
                <a:solidFill>
                  <a:schemeClr val="bg1">
                    <a:lumMod val="65000"/>
                  </a:schemeClr>
                </a:solidFill>
                <a:latin typeface="Tw Cen MT" panose="020B0602020104020603" pitchFamily="34" charset="0"/>
              </a:endParaRPr>
            </a:p>
          </p:txBody>
        </p:sp>
      </p:grpSp>
      <p:pic>
        <p:nvPicPr>
          <p:cNvPr id="59" name="Picture 58">
            <a:extLst>
              <a:ext uri="{FF2B5EF4-FFF2-40B4-BE49-F238E27FC236}">
                <a16:creationId xmlns:a16="http://schemas.microsoft.com/office/drawing/2014/main" id="{0CFF6072-9009-49B0-9541-DD3A0C18CD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9562" y="2037520"/>
            <a:ext cx="2057396" cy="2057396"/>
          </a:xfrm>
          <a:prstGeom prst="ellipse">
            <a:avLst/>
          </a:prstGeom>
        </p:spPr>
      </p:pic>
      <p:pic>
        <p:nvPicPr>
          <p:cNvPr id="60" name="Picture 59">
            <a:extLst>
              <a:ext uri="{FF2B5EF4-FFF2-40B4-BE49-F238E27FC236}">
                <a16:creationId xmlns:a16="http://schemas.microsoft.com/office/drawing/2014/main" id="{E0DF5F52-7DB0-43D8-B60A-AC6174D65D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367" y="2059291"/>
            <a:ext cx="2057396" cy="2057396"/>
          </a:xfrm>
          <a:prstGeom prst="ellipse">
            <a:avLst/>
          </a:prstGeom>
          <a:solidFill>
            <a:srgbClr val="03A1A4"/>
          </a:solidFill>
        </p:spPr>
      </p:pic>
      <p:pic>
        <p:nvPicPr>
          <p:cNvPr id="47" name="Picture 46">
            <a:extLst>
              <a:ext uri="{FF2B5EF4-FFF2-40B4-BE49-F238E27FC236}">
                <a16:creationId xmlns:a16="http://schemas.microsoft.com/office/drawing/2014/main" id="{CD90DE3B-01B4-4858-A43D-657642FD11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2989" y="2051571"/>
            <a:ext cx="2057396" cy="2057396"/>
          </a:xfrm>
          <a:prstGeom prst="ellipse">
            <a:avLst/>
          </a:prstGeom>
          <a:solidFill>
            <a:srgbClr val="03A1A4"/>
          </a:solidFill>
        </p:spPr>
      </p:pic>
      <p:pic>
        <p:nvPicPr>
          <p:cNvPr id="50" name="Picture 49">
            <a:extLst>
              <a:ext uri="{FF2B5EF4-FFF2-40B4-BE49-F238E27FC236}">
                <a16:creationId xmlns:a16="http://schemas.microsoft.com/office/drawing/2014/main" id="{51B09BF3-FC65-4BA5-A26C-334DC7C4CF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71134" y="2032281"/>
            <a:ext cx="2057396" cy="2057396"/>
          </a:xfrm>
          <a:prstGeom prst="ellipse">
            <a:avLst/>
          </a:prstGeom>
          <a:solidFill>
            <a:srgbClr val="03A1A4"/>
          </a:solidFill>
        </p:spPr>
      </p:pic>
      <p:sp>
        <p:nvSpPr>
          <p:cNvPr id="71" name="TextBox 70">
            <a:extLst>
              <a:ext uri="{FF2B5EF4-FFF2-40B4-BE49-F238E27FC236}">
                <a16:creationId xmlns:a16="http://schemas.microsoft.com/office/drawing/2014/main" id="{0190399A-A8F9-4FCA-A475-9D25C4687964}"/>
              </a:ext>
            </a:extLst>
          </p:cNvPr>
          <p:cNvSpPr txBox="1"/>
          <p:nvPr/>
        </p:nvSpPr>
        <p:spPr>
          <a:xfrm>
            <a:off x="6392877" y="5373321"/>
            <a:ext cx="2837169" cy="461665"/>
          </a:xfrm>
          <a:prstGeom prst="rect">
            <a:avLst/>
          </a:prstGeom>
          <a:noFill/>
        </p:spPr>
        <p:txBody>
          <a:bodyPr wrap="square" rtlCol="0">
            <a:spAutoFit/>
          </a:bodyPr>
          <a:lstStyle/>
          <a:p>
            <a:pPr algn="ctr"/>
            <a:r>
              <a:rPr lang="en-US" sz="2400" b="1" spc="50" dirty="0">
                <a:ln w="11430"/>
                <a:solidFill>
                  <a:schemeClr val="bg1"/>
                </a:solidFill>
                <a:effectLst>
                  <a:outerShdw blurRad="76200" dist="50800" dir="5400000" algn="tl" rotWithShape="0">
                    <a:srgbClr val="000000">
                      <a:alpha val="65000"/>
                    </a:srgbClr>
                  </a:outerShdw>
                </a:effectLst>
                <a:latin typeface="Tw Cen MT" panose="020B0602020104020603" pitchFamily="34" charset="0"/>
              </a:rPr>
              <a:t>CENTER HEAD</a:t>
            </a:r>
            <a:endParaRPr lang="en-US" sz="2400" b="1" dirty="0">
              <a:solidFill>
                <a:schemeClr val="bg1">
                  <a:lumMod val="65000"/>
                </a:schemeClr>
              </a:solidFill>
              <a:latin typeface="Tw Cen MT" panose="020B0602020104020603" pitchFamily="34" charset="0"/>
            </a:endParaRPr>
          </a:p>
        </p:txBody>
      </p:sp>
      <p:sp>
        <p:nvSpPr>
          <p:cNvPr id="72" name="TextBox 71">
            <a:extLst>
              <a:ext uri="{FF2B5EF4-FFF2-40B4-BE49-F238E27FC236}">
                <a16:creationId xmlns:a16="http://schemas.microsoft.com/office/drawing/2014/main" id="{4D3ACD7F-AD13-4E93-A918-B739B28E9409}"/>
              </a:ext>
            </a:extLst>
          </p:cNvPr>
          <p:cNvSpPr txBox="1"/>
          <p:nvPr/>
        </p:nvSpPr>
        <p:spPr>
          <a:xfrm>
            <a:off x="8959307" y="5382538"/>
            <a:ext cx="2837169" cy="830997"/>
          </a:xfrm>
          <a:prstGeom prst="rect">
            <a:avLst/>
          </a:prstGeom>
          <a:noFill/>
        </p:spPr>
        <p:txBody>
          <a:bodyPr wrap="square" rtlCol="0">
            <a:spAutoFit/>
          </a:bodyPr>
          <a:lstStyle/>
          <a:p>
            <a:pPr algn="ctr"/>
            <a:r>
              <a:rPr lang="en-US" sz="2400" b="1" spc="50" dirty="0">
                <a:ln w="11430"/>
                <a:solidFill>
                  <a:schemeClr val="bg1"/>
                </a:solidFill>
                <a:effectLst>
                  <a:outerShdw blurRad="76200" dist="50800" dir="5400000" algn="tl" rotWithShape="0">
                    <a:srgbClr val="000000">
                      <a:alpha val="65000"/>
                    </a:srgbClr>
                  </a:outerShdw>
                </a:effectLst>
                <a:latin typeface="Tw Cen MT" panose="020B0602020104020603" pitchFamily="34" charset="0"/>
              </a:rPr>
              <a:t>MANGING DIRECTOR</a:t>
            </a:r>
            <a:endParaRPr lang="en-US" sz="2400" b="1" dirty="0">
              <a:solidFill>
                <a:schemeClr val="bg1">
                  <a:lumMod val="65000"/>
                </a:schemeClr>
              </a:solidFill>
              <a:latin typeface="Tw Cen MT" panose="020B0602020104020603" pitchFamily="34" charset="0"/>
            </a:endParaRPr>
          </a:p>
        </p:txBody>
      </p:sp>
    </p:spTree>
    <p:extLst>
      <p:ext uri="{BB962C8B-B14F-4D97-AF65-F5344CB8AC3E}">
        <p14:creationId xmlns:p14="http://schemas.microsoft.com/office/powerpoint/2010/main" val="4053136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anim calcmode="lin" valueType="num">
                                      <p:cBhvr>
                                        <p:cTn id="14" dur="500" fill="hold"/>
                                        <p:tgtEl>
                                          <p:spTgt spid="55"/>
                                        </p:tgtEl>
                                        <p:attrNameLst>
                                          <p:attrName>ppt_x</p:attrName>
                                        </p:attrNameLst>
                                      </p:cBhvr>
                                      <p:tavLst>
                                        <p:tav tm="0">
                                          <p:val>
                                            <p:strVal val="#ppt_x"/>
                                          </p:val>
                                        </p:tav>
                                        <p:tav tm="100000">
                                          <p:val>
                                            <p:strVal val="#ppt_x"/>
                                          </p:val>
                                        </p:tav>
                                      </p:tavLst>
                                    </p:anim>
                                    <p:anim calcmode="lin" valueType="num">
                                      <p:cBhvr>
                                        <p:cTn id="15" dur="500" fill="hold"/>
                                        <p:tgtEl>
                                          <p:spTgt spid="5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500"/>
                                        <p:tgtEl>
                                          <p:spTgt spid="56"/>
                                        </p:tgtEl>
                                      </p:cBhvr>
                                    </p:animEffect>
                                    <p:anim calcmode="lin" valueType="num">
                                      <p:cBhvr>
                                        <p:cTn id="26" dur="500" fill="hold"/>
                                        <p:tgtEl>
                                          <p:spTgt spid="56"/>
                                        </p:tgtEl>
                                        <p:attrNameLst>
                                          <p:attrName>ppt_x</p:attrName>
                                        </p:attrNameLst>
                                      </p:cBhvr>
                                      <p:tavLst>
                                        <p:tav tm="0">
                                          <p:val>
                                            <p:strVal val="#ppt_x"/>
                                          </p:val>
                                        </p:tav>
                                        <p:tav tm="100000">
                                          <p:val>
                                            <p:strVal val="#ppt_x"/>
                                          </p:val>
                                        </p:tav>
                                      </p:tavLst>
                                    </p:anim>
                                    <p:anim calcmode="lin" valueType="num">
                                      <p:cBhvr>
                                        <p:cTn id="27" dur="500" fill="hold"/>
                                        <p:tgtEl>
                                          <p:spTgt spid="56"/>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anim calcmode="lin" valueType="num">
                                      <p:cBhvr>
                                        <p:cTn id="38" dur="500" fill="hold"/>
                                        <p:tgtEl>
                                          <p:spTgt spid="57"/>
                                        </p:tgtEl>
                                        <p:attrNameLst>
                                          <p:attrName>ppt_x</p:attrName>
                                        </p:attrNameLst>
                                      </p:cBhvr>
                                      <p:tavLst>
                                        <p:tav tm="0">
                                          <p:val>
                                            <p:strVal val="#ppt_x"/>
                                          </p:val>
                                        </p:tav>
                                        <p:tav tm="100000">
                                          <p:val>
                                            <p:strVal val="#ppt_x"/>
                                          </p:val>
                                        </p:tav>
                                      </p:tavLst>
                                    </p:anim>
                                    <p:anim calcmode="lin" valueType="num">
                                      <p:cBhvr>
                                        <p:cTn id="39" dur="500" fill="hold"/>
                                        <p:tgtEl>
                                          <p:spTgt spid="57"/>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childTnLst>
                          </p:cTn>
                        </p:par>
                        <p:par>
                          <p:cTn id="46" fill="hold">
                            <p:stCondLst>
                              <p:cond delay="3500"/>
                            </p:stCondLst>
                            <p:childTnLst>
                              <p:par>
                                <p:cTn id="47" presetID="42" presetClass="entr" presetSubtype="0" fill="hold" nodeType="after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anim calcmode="lin" valueType="num">
                                      <p:cBhvr>
                                        <p:cTn id="50" dur="500" fill="hold"/>
                                        <p:tgtEl>
                                          <p:spTgt spid="58"/>
                                        </p:tgtEl>
                                        <p:attrNameLst>
                                          <p:attrName>ppt_x</p:attrName>
                                        </p:attrNameLst>
                                      </p:cBhvr>
                                      <p:tavLst>
                                        <p:tav tm="0">
                                          <p:val>
                                            <p:strVal val="#ppt_x"/>
                                          </p:val>
                                        </p:tav>
                                        <p:tav tm="100000">
                                          <p:val>
                                            <p:strVal val="#ppt_x"/>
                                          </p:val>
                                        </p:tav>
                                      </p:tavLst>
                                    </p:anim>
                                    <p:anim calcmode="lin" valueType="num">
                                      <p:cBhvr>
                                        <p:cTn id="51"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8AA9BD-5B28-4BB1-803B-54BB6E1B0DE1}"/>
              </a:ext>
            </a:extLst>
          </p:cNvPr>
          <p:cNvSpPr txBox="1"/>
          <p:nvPr/>
        </p:nvSpPr>
        <p:spPr>
          <a:xfrm>
            <a:off x="1581162" y="2659559"/>
            <a:ext cx="9460632" cy="769441"/>
          </a:xfrm>
          <a:prstGeom prst="rect">
            <a:avLst/>
          </a:prstGeom>
          <a:noFill/>
        </p:spPr>
        <p:txBody>
          <a:bodyPr wrap="square" rtlCol="0">
            <a:spAutoFit/>
          </a:bodyPr>
          <a:lstStyle/>
          <a:p>
            <a:pPr algn="ctr"/>
            <a:r>
              <a:rPr lang="en-US" sz="4400" b="1" dirty="0">
                <a:solidFill>
                  <a:schemeClr val="bg2"/>
                </a:solidFill>
                <a:latin typeface="Tw Cen MT" panose="020B0602020104020603" pitchFamily="34" charset="0"/>
              </a:rPr>
              <a:t>T H A N K S    F O R    W A T C H I N G</a:t>
            </a:r>
          </a:p>
        </p:txBody>
      </p:sp>
      <p:grpSp>
        <p:nvGrpSpPr>
          <p:cNvPr id="5" name="Group 4">
            <a:extLst>
              <a:ext uri="{FF2B5EF4-FFF2-40B4-BE49-F238E27FC236}">
                <a16:creationId xmlns:a16="http://schemas.microsoft.com/office/drawing/2014/main" id="{7D884BCA-1978-49CC-8588-5399D7CABDE7}"/>
              </a:ext>
            </a:extLst>
          </p:cNvPr>
          <p:cNvGrpSpPr/>
          <p:nvPr/>
        </p:nvGrpSpPr>
        <p:grpSpPr>
          <a:xfrm>
            <a:off x="5378756" y="6145070"/>
            <a:ext cx="1434489" cy="190500"/>
            <a:chOff x="4679586" y="878988"/>
            <a:chExt cx="1434489" cy="190500"/>
          </a:xfrm>
        </p:grpSpPr>
        <p:sp>
          <p:nvSpPr>
            <p:cNvPr id="6" name="Oval 5">
              <a:extLst>
                <a:ext uri="{FF2B5EF4-FFF2-40B4-BE49-F238E27FC236}">
                  <a16:creationId xmlns:a16="http://schemas.microsoft.com/office/drawing/2014/main" id="{3701A590-ABA9-4BD2-BD64-376A4C227798}"/>
                </a:ext>
              </a:extLst>
            </p:cNvPr>
            <p:cNvSpPr/>
            <p:nvPr/>
          </p:nvSpPr>
          <p:spPr>
            <a:xfrm>
              <a:off x="4679586" y="878988"/>
              <a:ext cx="190500" cy="190500"/>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3E53B434-A2A6-4C16-99DD-292CE4FD62C4}"/>
                </a:ext>
              </a:extLst>
            </p:cNvPr>
            <p:cNvSpPr/>
            <p:nvPr/>
          </p:nvSpPr>
          <p:spPr>
            <a:xfrm>
              <a:off x="4990736" y="878988"/>
              <a:ext cx="190500" cy="190500"/>
            </a:xfrm>
            <a:prstGeom prst="ellipse">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3E5BC96-17A2-4BD5-BA51-10270687E851}"/>
                </a:ext>
              </a:extLst>
            </p:cNvPr>
            <p:cNvSpPr/>
            <p:nvPr/>
          </p:nvSpPr>
          <p:spPr>
            <a:xfrm>
              <a:off x="5301522" y="878988"/>
              <a:ext cx="190500" cy="190500"/>
            </a:xfrm>
            <a:prstGeom prst="ellipse">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1A06ACCC-548D-4873-BD3B-AD3CA2C095B0}"/>
                </a:ext>
              </a:extLst>
            </p:cNvPr>
            <p:cNvSpPr/>
            <p:nvPr/>
          </p:nvSpPr>
          <p:spPr>
            <a:xfrm>
              <a:off x="5612308" y="878988"/>
              <a:ext cx="190500" cy="190500"/>
            </a:xfrm>
            <a:prstGeom prst="ellipse">
              <a:avLst/>
            </a:prstGeom>
            <a:solidFill>
              <a:srgbClr val="1C7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CBDE4C1-DAF9-476F-B807-27BE954F6C82}"/>
                </a:ext>
              </a:extLst>
            </p:cNvPr>
            <p:cNvSpPr/>
            <p:nvPr/>
          </p:nvSpPr>
          <p:spPr>
            <a:xfrm>
              <a:off x="5923575" y="878988"/>
              <a:ext cx="190500" cy="1905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Picture 2">
            <a:extLst>
              <a:ext uri="{FF2B5EF4-FFF2-40B4-BE49-F238E27FC236}">
                <a16:creationId xmlns:a16="http://schemas.microsoft.com/office/drawing/2014/main" id="{50AD5817-10C9-4E0E-A247-63D6F743F8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8755" y="1203543"/>
            <a:ext cx="1244104" cy="1244104"/>
          </a:xfrm>
          <a:prstGeom prst="rect">
            <a:avLst/>
          </a:prstGeom>
        </p:spPr>
      </p:pic>
      <p:grpSp>
        <p:nvGrpSpPr>
          <p:cNvPr id="23" name="Group 22">
            <a:extLst>
              <a:ext uri="{FF2B5EF4-FFF2-40B4-BE49-F238E27FC236}">
                <a16:creationId xmlns:a16="http://schemas.microsoft.com/office/drawing/2014/main" id="{87B44055-3D62-4EF1-891B-9428230CAA01}"/>
              </a:ext>
            </a:extLst>
          </p:cNvPr>
          <p:cNvGrpSpPr/>
          <p:nvPr/>
        </p:nvGrpSpPr>
        <p:grpSpPr>
          <a:xfrm>
            <a:off x="3459735" y="3723728"/>
            <a:ext cx="5790281" cy="1439989"/>
            <a:chOff x="7415224" y="3969461"/>
            <a:chExt cx="5790281" cy="1439989"/>
          </a:xfrm>
        </p:grpSpPr>
        <p:pic>
          <p:nvPicPr>
            <p:cNvPr id="16" name="Picture 15">
              <a:extLst>
                <a:ext uri="{FF2B5EF4-FFF2-40B4-BE49-F238E27FC236}">
                  <a16:creationId xmlns:a16="http://schemas.microsoft.com/office/drawing/2014/main" id="{4274BB74-70D9-4C3E-B33D-220257EB59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5224" y="3969461"/>
              <a:ext cx="1439989" cy="1439989"/>
            </a:xfrm>
            <a:prstGeom prst="rect">
              <a:avLst/>
            </a:prstGeom>
          </p:spPr>
        </p:pic>
        <p:sp>
          <p:nvSpPr>
            <p:cNvPr id="19" name="TextBox 18">
              <a:extLst>
                <a:ext uri="{FF2B5EF4-FFF2-40B4-BE49-F238E27FC236}">
                  <a16:creationId xmlns:a16="http://schemas.microsoft.com/office/drawing/2014/main" id="{54769D03-CC08-43A8-AC4A-9DACB2111EBC}"/>
                </a:ext>
              </a:extLst>
            </p:cNvPr>
            <p:cNvSpPr txBox="1"/>
            <p:nvPr/>
          </p:nvSpPr>
          <p:spPr>
            <a:xfrm>
              <a:off x="8855212" y="4258798"/>
              <a:ext cx="4350293" cy="584775"/>
            </a:xfrm>
            <a:prstGeom prst="rect">
              <a:avLst/>
            </a:prstGeom>
            <a:noFill/>
          </p:spPr>
          <p:txBody>
            <a:bodyPr wrap="square" rtlCol="0">
              <a:spAutoFit/>
            </a:bodyPr>
            <a:lstStyle/>
            <a:p>
              <a:pPr algn="ctr"/>
              <a:r>
                <a:rPr lang="en-US" sz="3200" b="1" dirty="0">
                  <a:solidFill>
                    <a:srgbClr val="FFFF00"/>
                  </a:solidFill>
                  <a:latin typeface="Tw Cen MT" panose="020B0602020104020603" pitchFamily="34" charset="0"/>
                </a:rPr>
                <a:t>SUCHAK E-LEARNING</a:t>
              </a:r>
            </a:p>
          </p:txBody>
        </p:sp>
      </p:grpSp>
    </p:spTree>
    <p:extLst>
      <p:ext uri="{BB962C8B-B14F-4D97-AF65-F5344CB8AC3E}">
        <p14:creationId xmlns:p14="http://schemas.microsoft.com/office/powerpoint/2010/main" val="38414362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8179</TotalTime>
  <Words>618</Words>
  <Application>Microsoft Office PowerPoint</Application>
  <PresentationFormat>Widescreen</PresentationFormat>
  <Paragraphs>257</Paragraphs>
  <Slides>52</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52</vt:i4>
      </vt:variant>
    </vt:vector>
  </HeadingPairs>
  <TitlesOfParts>
    <vt:vector size="61" baseType="lpstr">
      <vt:lpstr>Arial</vt:lpstr>
      <vt:lpstr>Calibri</vt:lpstr>
      <vt:lpstr>Calibri Light</vt:lpstr>
      <vt:lpstr>Tw Cen MT</vt:lpstr>
      <vt:lpstr>Wingdings</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Nahid Ahmed</dc:creator>
  <cp:lastModifiedBy>sakshi chokwala</cp:lastModifiedBy>
  <cp:revision>186</cp:revision>
  <dcterms:created xsi:type="dcterms:W3CDTF">2018-03-18T13:36:54Z</dcterms:created>
  <dcterms:modified xsi:type="dcterms:W3CDTF">2021-09-03T08:06:45Z</dcterms:modified>
</cp:coreProperties>
</file>